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charts/chart1.xml" ContentType="application/vnd.openxmlformats-officedocument.drawingml.chart+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05" r:id="rId2"/>
  </p:sldMasterIdLst>
  <p:notesMasterIdLst>
    <p:notesMasterId r:id="rId15"/>
  </p:notesMasterIdLst>
  <p:handoutMasterIdLst>
    <p:handoutMasterId r:id="rId16"/>
  </p:handoutMasterIdLst>
  <p:sldIdLst>
    <p:sldId id="436" r:id="rId3"/>
    <p:sldId id="564" r:id="rId4"/>
    <p:sldId id="551" r:id="rId5"/>
    <p:sldId id="566" r:id="rId6"/>
    <p:sldId id="554" r:id="rId7"/>
    <p:sldId id="563" r:id="rId8"/>
    <p:sldId id="557" r:id="rId9"/>
    <p:sldId id="569" r:id="rId10"/>
    <p:sldId id="561" r:id="rId11"/>
    <p:sldId id="568" r:id="rId12"/>
    <p:sldId id="562" r:id="rId13"/>
    <p:sldId id="377" r:id="rId14"/>
  </p:sldIdLst>
  <p:sldSz cx="10058400" cy="7772400"/>
  <p:notesSz cx="7010400" cy="9296400"/>
  <p:custDataLst>
    <p:tags r:id="rId17"/>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C00"/>
    <a:srgbClr val="A32020"/>
    <a:srgbClr val="317F35"/>
    <a:srgbClr val="FFB83D"/>
    <a:srgbClr val="968C6D"/>
    <a:srgbClr val="C00000"/>
    <a:srgbClr val="FFB600"/>
    <a:srgbClr val="DC6900"/>
    <a:srgbClr val="FFC283"/>
    <a:srgbClr val="DC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5C30875-5027-47A9-8995-C2BF9F8F2FF4}">
  <a:tblStyle styleId="{D5C30875-5027-47A9-8995-C2BF9F8F2FF4}" styleName="Smart Colour Block">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solidFill>
                <a:schemeClr val="lt1"/>
              </a:solidFill>
            </a:ln>
          </a:bottom>
        </a:tcBdr>
      </a:tcStyle>
    </a:band1H>
    <a:band2H>
      <a:tcStyle>
        <a:tcBdr>
          <a:bottom>
            <a:ln w="38100" cmpd="sng">
              <a:solidFill>
                <a:schemeClr val="lt1"/>
              </a:solidFill>
            </a:ln>
          </a:bottom>
        </a:tcBdr>
      </a:tcStyle>
    </a:band2H>
    <a:firstCol>
      <a:tcTxStyle b="on">
        <a:fontRef idx="major">
          <a:prstClr val="black"/>
        </a:fontRef>
        <a:schemeClr val="dk1"/>
      </a:tcTxStyle>
      <a:tcStyle>
        <a:tcBdr/>
        <a:fill>
          <a:solidFill>
            <a:schemeClr val="accent1">
              <a:lumMod val="20000"/>
              <a:lumOff val="80000"/>
            </a:schemeClr>
          </a:solidFill>
        </a:fill>
      </a:tcStyle>
    </a:firstCol>
    <a:firstRow>
      <a:tcTxStyle b="on">
        <a:fontRef idx="major">
          <a:prstClr val="black"/>
        </a:fontRef>
        <a:schemeClr val="dk2"/>
      </a:tcTxStyle>
      <a:tcStyle>
        <a:tcBdr>
          <a:bottom>
            <a:ln w="38100" cmpd="sng">
              <a:solidFill>
                <a:schemeClr val="lt1"/>
              </a:solidFill>
            </a:ln>
          </a:bottom>
        </a:tcBdr>
        <a:fill>
          <a:noFill/>
        </a:fill>
      </a:tcStyle>
    </a:firstRow>
  </a:tblStyle>
  <a:tblStyle styleId="{74ED0A72-4B8E-423B-AE2F-120ADE3C16FB}" styleName="Smart Table Tex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ajor">
          <a:prstClr val="black"/>
        </a:fontRef>
        <a:schemeClr val="dk1"/>
      </a:tcTxStyle>
      <a:tcStyle>
        <a:tcBdr/>
        <a:fill>
          <a:noFill/>
        </a:fill>
      </a:tcStyle>
    </a:firstCol>
    <a:lastRow>
      <a:tcTxStyle b="on">
        <a:fontRef idx="maj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8D360D96-D63B-11DF-A243-F2A3DFD72085}" styleName="Smart Table Figures">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inor">
          <a:prstClr val="black"/>
        </a:fontRef>
        <a:schemeClr val="dk1"/>
      </a:tcTxStyle>
      <a:tcStyle>
        <a:tcBdr/>
        <a:fill>
          <a:noFill/>
        </a:fill>
      </a:tcStyle>
    </a:firstCol>
    <a:lastRow>
      <a:tcTxStyle b="on">
        <a:fontRef idx="min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E81BAE4E-8E61-4555-8164-91CCB0C98032}" styleName="Smart Text Lis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a:noFill/>
            </a:ln>
          </a:bottom>
        </a:tcBdr>
      </a:tcStyle>
    </a:band1H>
    <a:band2H>
      <a:tcStyle>
        <a:tcBdr>
          <a:bottom>
            <a:ln>
              <a:noFill/>
            </a:ln>
          </a:bottom>
        </a:tcBdr>
      </a:tcStyle>
    </a:band2H>
    <a:firstCol>
      <a:tcTxStyle b="on">
        <a:fontRef idx="major">
          <a:prstClr val="black"/>
        </a:fontRef>
        <a:schemeClr val="dk1"/>
      </a:tcTxStyle>
      <a:tcStyle>
        <a:tcBdr/>
        <a:fill>
          <a:noFill/>
        </a:fill>
      </a:tcStyle>
    </a:firstCol>
    <a:lastRow>
      <a:tcTxStyle>
        <a:fontRef idx="major">
          <a:prstClr val="black"/>
        </a:fontRef>
        <a:schemeClr val="dk1"/>
      </a:tcTxStyle>
      <a:tcStyle>
        <a:tcBdr>
          <a:top>
            <a:ln>
              <a:noFill/>
            </a:ln>
          </a:top>
          <a:bottom>
            <a:ln>
              <a:noFill/>
            </a:ln>
          </a:bottom>
        </a:tcBdr>
        <a:fill>
          <a:noFill/>
        </a:fill>
      </a:tcStyle>
    </a:lastRow>
    <a:firstRow>
      <a:tcTxStyle b="on">
        <a:fontRef idx="major">
          <a:prstClr val="black"/>
        </a:fontRef>
        <a:schemeClr val="dk2"/>
      </a:tcTxStyle>
      <a:tcStyle>
        <a:tcBdr>
          <a:top>
            <a:ln>
              <a:noFill/>
            </a:ln>
          </a:top>
          <a:bottom>
            <a:ln w="12700" cmpd="sng">
              <a:solidFill>
                <a:schemeClr val="accent1"/>
              </a:solidFill>
            </a:ln>
          </a:bottom>
        </a:tcBdr>
        <a:fill>
          <a:noFill/>
        </a:fill>
      </a:tcStyle>
    </a:firstRow>
  </a:tblStyle>
  <a:tblStyle styleId="{69D073F8-1565-44D7-B386-08B59EADF2EE}" styleName="Smart Basic">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b="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582F6C1B-F5DC-4988-9FA3-4B01CB59C5F3}" styleName="Smart Classic">
    <a:wholeTbl>
      <a:tcTxStyle>
        <a:fontRef idx="maj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cStyle>
    </a:band1H>
    <a:band2H>
      <a:tcStyle>
        <a:tcBdr/>
      </a:tcStyle>
    </a:band2H>
    <a:firstCol>
      <a:tcStyle>
        <a:tcBdr/>
      </a:tcStyle>
    </a:firstCol>
    <a:firstRow>
      <a:tcTxStyle b="on">
        <a:fontRef idx="major">
          <a:prstClr val="black"/>
        </a:fontRef>
        <a:schemeClr val="dk2"/>
      </a:tcTxStyle>
      <a:tcStyle>
        <a:tcBdr/>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99642" autoAdjust="0"/>
  </p:normalViewPr>
  <p:slideViewPr>
    <p:cSldViewPr snapToObjects="1">
      <p:cViewPr varScale="1">
        <p:scale>
          <a:sx n="65" d="100"/>
          <a:sy n="65" d="100"/>
        </p:scale>
        <p:origin x="-1494" y="-102"/>
      </p:cViewPr>
      <p:guideLst>
        <p:guide orient="horz" pos="432"/>
        <p:guide orient="horz" pos="624"/>
        <p:guide orient="horz" pos="4665"/>
        <p:guide orient="horz" pos="4383"/>
        <p:guide orient="horz" pos="4532"/>
        <p:guide orient="horz" pos="1296"/>
        <p:guide orient="horz" pos="720"/>
        <p:guide orient="horz" pos="1392"/>
        <p:guide orient="horz" pos="1776"/>
        <p:guide orient="horz" pos="1872"/>
        <p:guide orient="horz" pos="2256"/>
        <p:guide orient="horz" pos="4176"/>
        <p:guide orient="horz" pos="4272"/>
        <p:guide orient="horz" pos="2352"/>
        <p:guide orient="horz" pos="2736"/>
        <p:guide orient="horz" pos="2832"/>
        <p:guide orient="horz" pos="3216"/>
        <p:guide orient="horz" pos="3312"/>
        <p:guide orient="horz" pos="3696"/>
        <p:guide orient="horz" pos="3792"/>
        <p:guide pos="3120"/>
        <p:guide pos="336"/>
        <p:guide pos="6000"/>
        <p:guide pos="3216"/>
        <p:guide pos="2160"/>
        <p:guide pos="2256"/>
        <p:guide pos="4080"/>
        <p:guide pos="4176"/>
        <p:guide pos="5136"/>
        <p:guide pos="5040"/>
        <p:guide pos="12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21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dirty="0" smtClean="0"/>
              <a:t>SAM: Key </a:t>
            </a:r>
            <a:r>
              <a:rPr lang="en-US" dirty="0"/>
              <a:t>pillars</a:t>
            </a:r>
          </a:p>
        </c:rich>
      </c:tx>
      <c:layout/>
      <c:overlay val="0"/>
    </c:title>
    <c:autoTitleDeleted val="0"/>
    <c:view3D>
      <c:rotX val="30"/>
      <c:rotY val="0"/>
      <c:rAngAx val="0"/>
      <c:perspective val="20"/>
    </c:view3D>
    <c:floor>
      <c:thickness val="0"/>
    </c:floor>
    <c:sideWall>
      <c:thickness val="0"/>
    </c:sideWall>
    <c:backWall>
      <c:thickness val="0"/>
    </c:backWall>
    <c:plotArea>
      <c:layout>
        <c:manualLayout>
          <c:layoutTarget val="inner"/>
          <c:xMode val="edge"/>
          <c:yMode val="edge"/>
          <c:x val="7.6685454472140702E-2"/>
          <c:y val="0.115682712956335"/>
          <c:w val="0.84379198759537943"/>
          <c:h val="0.72839320866141732"/>
        </c:manualLayout>
      </c:layout>
      <c:pie3DChart>
        <c:varyColors val="1"/>
        <c:ser>
          <c:idx val="0"/>
          <c:order val="0"/>
          <c:tx>
            <c:strRef>
              <c:f>Sheet1!$B$1</c:f>
              <c:strCache>
                <c:ptCount val="1"/>
                <c:pt idx="0">
                  <c:v>Key pillars</c:v>
                </c:pt>
              </c:strCache>
            </c:strRef>
          </c:tx>
          <c:explosion val="25"/>
          <c:dPt>
            <c:idx val="0"/>
            <c:bubble3D val="0"/>
            <c:explosion val="4"/>
          </c:dPt>
          <c:dPt>
            <c:idx val="1"/>
            <c:bubble3D val="0"/>
            <c:explosion val="22"/>
          </c:dPt>
          <c:dPt>
            <c:idx val="2"/>
            <c:bubble3D val="0"/>
            <c:explosion val="10"/>
          </c:dPt>
          <c:dLbls>
            <c:dLbl>
              <c:idx val="1"/>
              <c:layout>
                <c:manualLayout>
                  <c:x val="-3.507508774077542E-3"/>
                  <c:y val="-0.2894331603435934"/>
                </c:manualLayout>
              </c:layout>
              <c:showLegendKey val="0"/>
              <c:showVal val="0"/>
              <c:showCatName val="1"/>
              <c:showSerName val="0"/>
              <c:showPercent val="0"/>
              <c:showBubbleSize val="0"/>
            </c:dLbl>
            <c:dLbl>
              <c:idx val="2"/>
              <c:layout>
                <c:manualLayout>
                  <c:x val="0.12210496768997116"/>
                  <c:y val="6.4358894058697214E-2"/>
                </c:manualLayout>
              </c:layout>
              <c:showLegendKey val="0"/>
              <c:showVal val="0"/>
              <c:showCatName val="1"/>
              <c:showSerName val="0"/>
              <c:showPercent val="0"/>
              <c:showBubbleSize val="0"/>
            </c:dLbl>
            <c:txPr>
              <a:bodyPr/>
              <a:lstStyle/>
              <a:p>
                <a:pPr>
                  <a:defRPr lang="en-GB" b="1"/>
                </a:pPr>
                <a:endParaRPr lang="en-US"/>
              </a:p>
            </c:txPr>
            <c:showLegendKey val="0"/>
            <c:showVal val="0"/>
            <c:showCatName val="1"/>
            <c:showSerName val="0"/>
            <c:showPercent val="0"/>
            <c:showBubbleSize val="0"/>
            <c:showLeaderLines val="1"/>
          </c:dLbls>
          <c:cat>
            <c:strRef>
              <c:f>Sheet1!$A$2:$A$4</c:f>
              <c:strCache>
                <c:ptCount val="3"/>
                <c:pt idx="0">
                  <c:v>Technology</c:v>
                </c:pt>
                <c:pt idx="1">
                  <c:v>Process</c:v>
                </c:pt>
                <c:pt idx="2">
                  <c:v>People</c:v>
                </c:pt>
              </c:strCache>
            </c:strRef>
          </c:cat>
          <c:val>
            <c:numRef>
              <c:f>Sheet1!$B$2:$B$4</c:f>
              <c:numCache>
                <c:formatCode>General</c:formatCode>
                <c:ptCount val="3"/>
                <c:pt idx="0">
                  <c:v>1</c:v>
                </c:pt>
                <c:pt idx="1">
                  <c:v>1</c:v>
                </c:pt>
                <c:pt idx="2">
                  <c:v>1</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5DC50901-8E11-48E8-8A3E-8E8C700D774B}" type="datetimeFigureOut">
              <a:rPr lang="en-GB" smtClean="0"/>
              <a:pPr/>
              <a:t>23/09/2014</a:t>
            </a:fld>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3D1D34EA-CEC2-4B14-B703-18C36C66D173}" type="slidenum">
              <a:rPr lang="en-GB" smtClean="0"/>
              <a:pPr/>
              <a:t>‹#›</a:t>
            </a:fld>
            <a:endParaRPr lang="en-GB" dirty="0"/>
          </a:p>
        </p:txBody>
      </p:sp>
    </p:spTree>
    <p:extLst>
      <p:ext uri="{BB962C8B-B14F-4D97-AF65-F5344CB8AC3E}">
        <p14:creationId xmlns:p14="http://schemas.microsoft.com/office/powerpoint/2010/main" val="201150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EFB8DA3-BCA9-4B7D-B50D-14F47506B614}" type="datetimeFigureOut">
              <a:rPr lang="en-GB" smtClean="0"/>
              <a:pPr/>
              <a:t>23/09/2014</a:t>
            </a:fld>
            <a:endParaRPr lang="en-GB"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07B8F03-BC93-4120-96CA-A36DF640BE24}" type="slidenum">
              <a:rPr lang="en-GB" smtClean="0"/>
              <a:pPr/>
              <a:t>‹#›</a:t>
            </a:fld>
            <a:endParaRPr lang="en-GB" dirty="0"/>
          </a:p>
        </p:txBody>
      </p:sp>
      <p:sp>
        <p:nvSpPr>
          <p:cNvPr id="8" name="Footer Placeholder 7"/>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531990933"/>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tags" Target="../tags/tag18.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9"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slideMaster" Target="../slideMasters/slideMaster1.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slideMaster" Target="../slideMasters/slideMaster1.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Master" Target="../slideMasters/slideMaster1.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32" name="Logo with Panels"/>
          <p:cNvGrpSpPr/>
          <p:nvPr userDrawn="1"/>
        </p:nvGrpSpPr>
        <p:grpSpPr>
          <a:xfrm>
            <a:off x="1129337" y="-4762"/>
            <a:ext cx="8931444" cy="7311219"/>
            <a:chOff x="1129337" y="-4762"/>
            <a:chExt cx="8931444" cy="7311219"/>
          </a:xfrm>
        </p:grpSpPr>
        <p:grpSp>
          <p:nvGrpSpPr>
            <p:cNvPr id="2" name="Logo Shapes"/>
            <p:cNvGrpSpPr/>
            <p:nvPr userDrawn="1"/>
          </p:nvGrpSpPr>
          <p:grpSpPr>
            <a:xfrm>
              <a:off x="1904332" y="-4762"/>
              <a:ext cx="8156449" cy="6784848"/>
              <a:chOff x="1733808" y="190516"/>
              <a:chExt cx="7414954" cy="5986630"/>
            </a:xfrm>
          </p:grpSpPr>
          <p:sp>
            <p:nvSpPr>
              <p:cNvPr id="8" name="Rectangle 1"/>
              <p:cNvSpPr>
                <a:spLocks noChangeArrowheads="1"/>
              </p:cNvSpPr>
              <p:nvPr/>
            </p:nvSpPr>
            <p:spPr bwMode="gray">
              <a:xfrm>
                <a:off x="1733809" y="4160087"/>
                <a:ext cx="7414953" cy="2017059"/>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Rectangle 2"/>
              <p:cNvSpPr>
                <a:spLocks noChangeArrowheads="1"/>
              </p:cNvSpPr>
              <p:nvPr/>
            </p:nvSpPr>
            <p:spPr bwMode="gray">
              <a:xfrm>
                <a:off x="1733808" y="190516"/>
                <a:ext cx="5677593" cy="5972539"/>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Rectangle 3"/>
              <p:cNvSpPr>
                <a:spLocks noChangeArrowheads="1"/>
              </p:cNvSpPr>
              <p:nvPr/>
            </p:nvSpPr>
            <p:spPr bwMode="gray">
              <a:xfrm>
                <a:off x="1733809" y="3346372"/>
                <a:ext cx="6483928" cy="2814638"/>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Rectangle 4"/>
              <p:cNvSpPr>
                <a:spLocks noChangeArrowheads="1"/>
              </p:cNvSpPr>
              <p:nvPr/>
            </p:nvSpPr>
            <p:spPr bwMode="gray">
              <a:xfrm>
                <a:off x="1733808" y="1199045"/>
                <a:ext cx="5902037" cy="4970032"/>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Rectangle 5"/>
              <p:cNvSpPr>
                <a:spLocks noChangeArrowheads="1"/>
              </p:cNvSpPr>
              <p:nvPr/>
            </p:nvSpPr>
            <p:spPr bwMode="gray">
              <a:xfrm>
                <a:off x="1733809" y="4160087"/>
                <a:ext cx="6483928" cy="2017059"/>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Rectangle 6"/>
              <p:cNvSpPr>
                <a:spLocks noChangeArrowheads="1"/>
              </p:cNvSpPr>
              <p:nvPr/>
            </p:nvSpPr>
            <p:spPr bwMode="gray">
              <a:xfrm>
                <a:off x="1733808" y="3346372"/>
                <a:ext cx="5902037" cy="2814638"/>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p:nvSpPr>
            <p:spPr bwMode="gray">
              <a:xfrm>
                <a:off x="1733808" y="1199045"/>
                <a:ext cx="5677593" cy="4970032"/>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Rectangle 8"/>
              <p:cNvSpPr>
                <a:spLocks noChangeArrowheads="1"/>
              </p:cNvSpPr>
              <p:nvPr/>
            </p:nvSpPr>
            <p:spPr bwMode="gray">
              <a:xfrm>
                <a:off x="1733808" y="4160087"/>
                <a:ext cx="5902037" cy="2017059"/>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Rectangle 9"/>
              <p:cNvSpPr>
                <a:spLocks noChangeArrowheads="1"/>
              </p:cNvSpPr>
              <p:nvPr/>
            </p:nvSpPr>
            <p:spPr bwMode="gray">
              <a:xfrm>
                <a:off x="1733808" y="3346372"/>
                <a:ext cx="5677593" cy="2814638"/>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Rectangle 10"/>
              <p:cNvSpPr>
                <a:spLocks noChangeArrowheads="1"/>
              </p:cNvSpPr>
              <p:nvPr userDrawn="1"/>
            </p:nvSpPr>
            <p:spPr bwMode="gray">
              <a:xfrm>
                <a:off x="1733809" y="4160087"/>
                <a:ext cx="5677593" cy="2017059"/>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Rectangle 11"/>
              <p:cNvSpPr>
                <a:spLocks noChangeArrowheads="1"/>
              </p:cNvSpPr>
              <p:nvPr/>
            </p:nvSpPr>
            <p:spPr bwMode="gray">
              <a:xfrm>
                <a:off x="1733809" y="4426339"/>
                <a:ext cx="2078182" cy="1750807"/>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1" name="Logo"/>
            <p:cNvGrpSpPr/>
            <p:nvPr userDrawn="1"/>
          </p:nvGrpSpPr>
          <p:grpSpPr>
            <a:xfrm>
              <a:off x="1129337" y="6778803"/>
              <a:ext cx="905256" cy="527654"/>
              <a:chOff x="1129337" y="6778803"/>
              <a:chExt cx="905256" cy="527654"/>
            </a:xfrm>
          </p:grpSpPr>
          <p:sp>
            <p:nvSpPr>
              <p:cNvPr id="29" name="Rectangle 0"/>
              <p:cNvSpPr>
                <a:spLocks noChangeArrowheads="1"/>
              </p:cNvSpPr>
              <p:nvPr userDrawn="1"/>
            </p:nvSpPr>
            <p:spPr bwMode="black">
              <a:xfrm>
                <a:off x="1675337" y="6778803"/>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29"/>
              <p:cNvSpPr>
                <a:spLocks noEditPoints="1"/>
              </p:cNvSpPr>
              <p:nvPr userDrawn="1"/>
            </p:nvSpPr>
            <p:spPr bwMode="black">
              <a:xfrm>
                <a:off x="1129337" y="6965246"/>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25" name="Descriptor"/>
          <p:cNvSpPr txBox="1"/>
          <p:nvPr userDrawn="1">
            <p:custDataLst>
              <p:tags r:id="rId1"/>
            </p:custDataLst>
          </p:nvPr>
        </p:nvSpPr>
        <p:spPr bwMode="white">
          <a:xfrm>
            <a:off x="2057400" y="779692"/>
            <a:ext cx="49694" cy="215444"/>
          </a:xfrm>
          <a:prstGeom prst="rect">
            <a:avLst/>
          </a:prstGeom>
          <a:noFill/>
        </p:spPr>
        <p:txBody>
          <a:bodyPr wrap="none" lIns="0" tIns="0" rIns="0" bIns="0" rtlCol="0" anchor="b">
            <a:spAutoFit/>
          </a:bodyPr>
          <a:lstStyle/>
          <a:p>
            <a:pPr indent="-274320" algn="l"/>
            <a:r>
              <a:rPr lang="en-GB" sz="1400" dirty="0" smtClean="0">
                <a:solidFill>
                  <a:schemeClr val="bg1"/>
                </a:solidFill>
                <a:latin typeface="+mn-lt"/>
                <a:cs typeface="Arial" pitchFamily="34" charset="0"/>
              </a:rPr>
              <a:t> </a:t>
            </a:r>
          </a:p>
        </p:txBody>
      </p:sp>
      <p:sp>
        <p:nvSpPr>
          <p:cNvPr id="21" name="Title"/>
          <p:cNvSpPr>
            <a:spLocks noGrp="1"/>
          </p:cNvSpPr>
          <p:nvPr userDrawn="1">
            <p:ph type="ctrTitle" hasCustomPrompt="1"/>
            <p:custDataLst>
              <p:tags r:id="rId2"/>
            </p:custDataLst>
          </p:nvPr>
        </p:nvSpPr>
        <p:spPr bwMode="white">
          <a:xfrm>
            <a:off x="2057400" y="1219200"/>
            <a:ext cx="5943600" cy="507831"/>
          </a:xfrm>
        </p:spPr>
        <p:txBody>
          <a:bodyPr anchor="t" anchorCtr="0">
            <a:spAutoFit/>
          </a:bodyPr>
          <a:lstStyle>
            <a:lvl1pPr>
              <a:lnSpc>
                <a:spcPct val="100000"/>
              </a:lnSpc>
              <a:defRPr sz="3300" b="1" i="1" baseline="0">
                <a:solidFill>
                  <a:schemeClr val="bg1"/>
                </a:solidFill>
              </a:defRPr>
            </a:lvl1pPr>
          </a:lstStyle>
          <a:p>
            <a:r>
              <a:rPr lang="en-GB" noProof="0" dirty="0" smtClean="0"/>
              <a:t>Presentation Title</a:t>
            </a:r>
            <a:endParaRPr lang="en-GB" noProof="0" dirty="0"/>
          </a:p>
        </p:txBody>
      </p:sp>
      <p:sp>
        <p:nvSpPr>
          <p:cNvPr id="22" name="Subtitle"/>
          <p:cNvSpPr>
            <a:spLocks noGrp="1"/>
          </p:cNvSpPr>
          <p:nvPr userDrawn="1">
            <p:ph type="subTitle" idx="1" hasCustomPrompt="1"/>
            <p:custDataLst>
              <p:tags r:id="rId3"/>
            </p:custDataLst>
          </p:nvPr>
        </p:nvSpPr>
        <p:spPr bwMode="white">
          <a:xfrm>
            <a:off x="2057400" y="1752752"/>
            <a:ext cx="5943600" cy="457048"/>
          </a:xfrm>
        </p:spPr>
        <p:txBody>
          <a:bodyPr>
            <a:spAutoFit/>
          </a:bodyPr>
          <a:lstStyle>
            <a:lvl1pPr marL="0" marR="0" indent="0" algn="l" defTabSz="1018824" rtl="0" eaLnBrk="1" fontAlgn="auto" latinLnBrk="0" hangingPunct="1">
              <a:lnSpc>
                <a:spcPct val="90000"/>
              </a:lnSpc>
              <a:spcBef>
                <a:spcPts val="0"/>
              </a:spcBef>
              <a:spcAft>
                <a:spcPts val="0"/>
              </a:spcAft>
              <a:buClr>
                <a:schemeClr val="tx1"/>
              </a:buClr>
              <a:buSzTx/>
              <a:buFontTx/>
              <a:buNone/>
              <a:tabLst/>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GB" noProof="0" dirty="0" smtClean="0"/>
              <a:t>Subtitle</a:t>
            </a:r>
          </a:p>
        </p:txBody>
      </p:sp>
      <p:sp>
        <p:nvSpPr>
          <p:cNvPr id="26" name="Confidentiality stamp"/>
          <p:cNvSpPr txBox="1"/>
          <p:nvPr userDrawn="1">
            <p:custDataLst>
              <p:tags r:id="rId4"/>
            </p:custDataLst>
          </p:nvPr>
        </p:nvSpPr>
        <p:spPr bwMode="black">
          <a:xfrm>
            <a:off x="530351" y="3730752"/>
            <a:ext cx="1225296" cy="153888"/>
          </a:xfrm>
          <a:prstGeom prst="rect">
            <a:avLst/>
          </a:prstGeom>
          <a:noFill/>
        </p:spPr>
        <p:txBody>
          <a:bodyPr wrap="square" lIns="0" tIns="0" rIns="0" bIns="0" rtlCol="0">
            <a:spAutoFit/>
          </a:bodyPr>
          <a:lstStyle/>
          <a:p>
            <a:pPr indent="-305647" algn="l">
              <a:spcAft>
                <a:spcPts val="1003"/>
              </a:spcAft>
            </a:pPr>
            <a:endParaRPr lang="en-GB" sz="1000" i="1" dirty="0" smtClean="0">
              <a:latin typeface="Georgia" pitchFamily="18" charset="0"/>
              <a:cs typeface="Arial" pitchFamily="34" charset="0"/>
            </a:endParaRPr>
          </a:p>
        </p:txBody>
      </p:sp>
      <p:sp>
        <p:nvSpPr>
          <p:cNvPr id="35" name="Draft stamp"/>
          <p:cNvSpPr txBox="1"/>
          <p:nvPr userDrawn="1">
            <p:custDataLst>
              <p:tags r:id="rId5"/>
            </p:custDataLst>
          </p:nvPr>
        </p:nvSpPr>
        <p:spPr bwMode="black">
          <a:xfrm>
            <a:off x="530352" y="4041648"/>
            <a:ext cx="1222248" cy="292388"/>
          </a:xfrm>
          <a:prstGeom prst="rect">
            <a:avLst/>
          </a:prstGeom>
          <a:noFill/>
          <a:ln>
            <a:noFill/>
          </a:ln>
        </p:spPr>
        <p:txBody>
          <a:bodyPr wrap="square" lIns="0" tIns="0" rIns="0" bIns="137160" rtlCol="0" anchor="t" anchorCtr="0">
            <a:spAutoFit/>
          </a:bodyPr>
          <a:lstStyle/>
          <a:p>
            <a:pPr algn="l">
              <a:lnSpc>
                <a:spcPct val="100000"/>
              </a:lnSpc>
            </a:pPr>
            <a:r>
              <a:rPr lang="en-GB" sz="1000" b="1" i="1" noProof="0" dirty="0" smtClean="0">
                <a:solidFill>
                  <a:schemeClr val="tx1"/>
                </a:solidFill>
                <a:latin typeface="Georgia" pitchFamily="18" charset="0"/>
                <a:cs typeface="Arial" pitchFamily="34" charset="0"/>
              </a:rPr>
              <a:t> </a:t>
            </a:r>
          </a:p>
        </p:txBody>
      </p:sp>
      <p:sp>
        <p:nvSpPr>
          <p:cNvPr id="28" name="Report Date"/>
          <p:cNvSpPr txBox="1"/>
          <p:nvPr userDrawn="1">
            <p:custDataLst>
              <p:tags r:id="rId6"/>
            </p:custDataLst>
          </p:nvPr>
        </p:nvSpPr>
        <p:spPr bwMode="black">
          <a:xfrm>
            <a:off x="530352" y="4343400"/>
            <a:ext cx="1222248" cy="153888"/>
          </a:xfrm>
          <a:prstGeom prst="rect">
            <a:avLst/>
          </a:prstGeom>
          <a:noFill/>
          <a:ln>
            <a:noFill/>
          </a:ln>
        </p:spPr>
        <p:txBody>
          <a:bodyPr wrap="square" lIns="0" tIns="0" rIns="0" bIns="0" rtlCol="0">
            <a:spAutoFit/>
          </a:bodyPr>
          <a:lstStyle/>
          <a:p>
            <a:pPr algn="l"/>
            <a:r>
              <a:rPr lang="en-GB" sz="1000" i="1" dirty="0" smtClean="0">
                <a:solidFill>
                  <a:schemeClr val="tx1"/>
                </a:solidFill>
                <a:latin typeface="Georgia" pitchFamily="18" charset="0"/>
                <a:cs typeface="Arial" pitchFamily="34" charset="0"/>
              </a:rPr>
              <a:t> </a:t>
            </a:r>
          </a:p>
        </p:txBody>
      </p:sp>
      <p:cxnSp>
        <p:nvCxnSpPr>
          <p:cNvPr id="34" name="Frame Line"/>
          <p:cNvCxnSpPr/>
          <p:nvPr userDrawn="1"/>
        </p:nvCxnSpPr>
        <p:spPr bwMode="black">
          <a:xfrm flipV="1">
            <a:off x="381000" y="3575844"/>
            <a:ext cx="1371600" cy="144000"/>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Cover image"/>
          <p:cNvSpPr txBox="1">
            <a:spLocks/>
          </p:cNvSpPr>
          <p:nvPr userDrawn="1">
            <p:custDataLst>
              <p:tags r:id="rId7"/>
            </p:custDataLst>
          </p:nvPr>
        </p:nvSpPr>
        <p:spPr>
          <a:xfrm>
            <a:off x="1904333" y="3570926"/>
            <a:ext cx="6739128" cy="3209544"/>
          </a:xfrm>
          <a:prstGeom prst="rect">
            <a:avLst/>
          </a:prstGeom>
          <a:noFill/>
          <a:ln w="3175">
            <a:noFill/>
          </a:ln>
        </p:spPr>
        <p:txBody>
          <a:bodyPr wrap="square" lIns="0" tIns="0" rIns="0" bIns="0" rtlCol="0">
            <a:noAutofit/>
          </a:bodyPr>
          <a:lstStyle/>
          <a:p>
            <a:pPr indent="-305647">
              <a:spcAft>
                <a:spcPts val="1003"/>
              </a:spcAft>
            </a:pPr>
            <a:endParaRPr lang="en-GB" sz="2200" dirty="0" smtClean="0">
              <a:latin typeface="Georgia"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2" name="Title 23"/>
          <p:cNvSpPr>
            <a:spLocks noGrp="1"/>
          </p:cNvSpPr>
          <p:nvPr>
            <p:ph type="title" hasCustomPrompt="1"/>
          </p:nvPr>
        </p:nvSpPr>
        <p:spPr/>
        <p:txBody>
          <a:bodyPr/>
          <a:lstStyle/>
          <a:p>
            <a:r>
              <a:rPr lang="en-GB" noProof="0" smtClean="0"/>
              <a:t>Insert banner statement here</a:t>
            </a:r>
            <a:endParaRPr lang="en-GB" dirty="0"/>
          </a:p>
        </p:txBody>
      </p:sp>
      <p:sp>
        <p:nvSpPr>
          <p:cNvPr id="15" name="Content Placeholder 2"/>
          <p:cNvSpPr>
            <a:spLocks noGrp="1"/>
          </p:cNvSpPr>
          <p:nvPr>
            <p:ph sz="quarter" idx="10"/>
          </p:nvPr>
        </p:nvSpPr>
        <p:spPr>
          <a:xfrm>
            <a:off x="530352" y="2212848"/>
            <a:ext cx="8997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7" name="Content Placeholder 3"/>
          <p:cNvSpPr>
            <a:spLocks noGrp="1"/>
          </p:cNvSpPr>
          <p:nvPr>
            <p:ph sz="quarter" idx="11"/>
          </p:nvPr>
        </p:nvSpPr>
        <p:spPr>
          <a:xfrm>
            <a:off x="530352" y="4498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9" name="Content Placeholder 4"/>
          <p:cNvSpPr>
            <a:spLocks noGrp="1"/>
          </p:cNvSpPr>
          <p:nvPr>
            <p:ph sz="quarter" idx="12"/>
          </p:nvPr>
        </p:nvSpPr>
        <p:spPr>
          <a:xfrm>
            <a:off x="5102352" y="4498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9" name="Page Number"/>
          <p:cNvSpPr txBox="1"/>
          <p:nvPr userDrawn="1">
            <p:custDataLst>
              <p:tags r:id="rId1"/>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24"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8" name="Report Date"/>
          <p:cNvSpPr txBox="1"/>
          <p:nvPr userDrawn="1">
            <p:custDataLst>
              <p:tags r:id="rId2"/>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26"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27"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25"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22"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21"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16"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Date/Filepath" hidden="1"/>
          <p:cNvSpPr txBox="1"/>
          <p:nvPr userDrawn="1">
            <p:custDataLst>
              <p:tags r:id="rId8"/>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2" name="Title 23"/>
          <p:cNvSpPr>
            <a:spLocks noGrp="1"/>
          </p:cNvSpPr>
          <p:nvPr>
            <p:ph type="title" hasCustomPrompt="1"/>
          </p:nvPr>
        </p:nvSpPr>
        <p:spPr/>
        <p:txBody>
          <a:bodyPr/>
          <a:lstStyle/>
          <a:p>
            <a:r>
              <a:rPr lang="en-GB" noProof="0" smtClean="0"/>
              <a:t>Insert banner statement here</a:t>
            </a:r>
            <a:endParaRPr lang="en-GB" dirty="0"/>
          </a:p>
        </p:txBody>
      </p:sp>
      <p:sp>
        <p:nvSpPr>
          <p:cNvPr id="15" name="Content Placeholder 2"/>
          <p:cNvSpPr>
            <a:spLocks noGrp="1"/>
          </p:cNvSpPr>
          <p:nvPr>
            <p:ph sz="quarter" idx="10"/>
          </p:nvPr>
        </p:nvSpPr>
        <p:spPr>
          <a:xfrm>
            <a:off x="531813" y="2212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7" name="Content Placeholder 3"/>
          <p:cNvSpPr>
            <a:spLocks noGrp="1"/>
          </p:cNvSpPr>
          <p:nvPr>
            <p:ph sz="quarter" idx="11"/>
          </p:nvPr>
        </p:nvSpPr>
        <p:spPr>
          <a:xfrm>
            <a:off x="5102351" y="2212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9" name="Content Placeholder 4"/>
          <p:cNvSpPr>
            <a:spLocks noGrp="1"/>
          </p:cNvSpPr>
          <p:nvPr>
            <p:ph sz="quarter" idx="12"/>
          </p:nvPr>
        </p:nvSpPr>
        <p:spPr>
          <a:xfrm>
            <a:off x="530352" y="4498848"/>
            <a:ext cx="8997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29" name="Page Number"/>
          <p:cNvSpPr txBox="1"/>
          <p:nvPr userDrawn="1">
            <p:custDataLst>
              <p:tags r:id="rId1"/>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24"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8" name="Report Date"/>
          <p:cNvSpPr txBox="1"/>
          <p:nvPr userDrawn="1">
            <p:custDataLst>
              <p:tags r:id="rId2"/>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26"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27"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25"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22"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21"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16"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Date/Filepath" hidden="1"/>
          <p:cNvSpPr txBox="1"/>
          <p:nvPr userDrawn="1">
            <p:custDataLst>
              <p:tags r:id="rId8"/>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31" name="Title 23"/>
          <p:cNvSpPr>
            <a:spLocks noGrp="1"/>
          </p:cNvSpPr>
          <p:nvPr>
            <p:ph type="title" hasCustomPrompt="1"/>
          </p:nvPr>
        </p:nvSpPr>
        <p:spPr/>
        <p:txBody>
          <a:bodyPr/>
          <a:lstStyle/>
          <a:p>
            <a:r>
              <a:rPr lang="en-GB" noProof="0" dirty="0" smtClean="0"/>
              <a:t>Insert banner statement here</a:t>
            </a:r>
            <a:endParaRPr lang="en-GB" dirty="0"/>
          </a:p>
        </p:txBody>
      </p:sp>
      <p:sp>
        <p:nvSpPr>
          <p:cNvPr id="16" name="Content Placeholder 2"/>
          <p:cNvSpPr>
            <a:spLocks noGrp="1"/>
          </p:cNvSpPr>
          <p:nvPr>
            <p:ph sz="quarter" idx="10"/>
          </p:nvPr>
        </p:nvSpPr>
        <p:spPr>
          <a:xfrm>
            <a:off x="530351" y="2212848"/>
            <a:ext cx="2898648"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2" name="Content Placeholder 3"/>
          <p:cNvSpPr>
            <a:spLocks noGrp="1"/>
          </p:cNvSpPr>
          <p:nvPr>
            <p:ph sz="quarter" idx="11"/>
          </p:nvPr>
        </p:nvSpPr>
        <p:spPr>
          <a:xfrm>
            <a:off x="3579685" y="2212848"/>
            <a:ext cx="2898648"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4" name="Content Placeholder 4"/>
          <p:cNvSpPr>
            <a:spLocks noGrp="1"/>
          </p:cNvSpPr>
          <p:nvPr>
            <p:ph sz="quarter" idx="12"/>
          </p:nvPr>
        </p:nvSpPr>
        <p:spPr>
          <a:xfrm>
            <a:off x="6629399" y="2212848"/>
            <a:ext cx="2898648"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6" name="Content Placeholder 5"/>
          <p:cNvSpPr>
            <a:spLocks noGrp="1"/>
          </p:cNvSpPr>
          <p:nvPr>
            <p:ph sz="quarter" idx="13"/>
          </p:nvPr>
        </p:nvSpPr>
        <p:spPr>
          <a:xfrm>
            <a:off x="530351" y="4498848"/>
            <a:ext cx="2898648"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8" name="Content Placeholder 6"/>
          <p:cNvSpPr>
            <a:spLocks noGrp="1"/>
          </p:cNvSpPr>
          <p:nvPr>
            <p:ph sz="quarter" idx="14"/>
          </p:nvPr>
        </p:nvSpPr>
        <p:spPr>
          <a:xfrm>
            <a:off x="3579685" y="4498848"/>
            <a:ext cx="2898648"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30" name="Content Placeholder 7"/>
          <p:cNvSpPr>
            <a:spLocks noGrp="1"/>
          </p:cNvSpPr>
          <p:nvPr>
            <p:ph sz="quarter" idx="15"/>
          </p:nvPr>
        </p:nvSpPr>
        <p:spPr>
          <a:xfrm>
            <a:off x="6629399" y="4498848"/>
            <a:ext cx="2898648"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9" name="Page Number"/>
          <p:cNvSpPr txBox="1"/>
          <p:nvPr userDrawn="1">
            <p:custDataLst>
              <p:tags r:id="rId1"/>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35"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5" name="Report Date"/>
          <p:cNvSpPr txBox="1"/>
          <p:nvPr userDrawn="1">
            <p:custDataLst>
              <p:tags r:id="rId2"/>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21"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23"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19"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32"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27"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34"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Date/Filepath" hidden="1"/>
          <p:cNvSpPr txBox="1"/>
          <p:nvPr userDrawn="1">
            <p:custDataLst>
              <p:tags r:id="rId8"/>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21" name="Title 23"/>
          <p:cNvSpPr>
            <a:spLocks noGrp="1"/>
          </p:cNvSpPr>
          <p:nvPr>
            <p:ph type="title" hasCustomPrompt="1"/>
          </p:nvPr>
        </p:nvSpPr>
        <p:spPr/>
        <p:txBody>
          <a:bodyPr/>
          <a:lstStyle/>
          <a:p>
            <a:r>
              <a:rPr lang="en-GB" noProof="0" dirty="0" smtClean="0"/>
              <a:t>Insert banner statement here</a:t>
            </a:r>
            <a:endParaRPr lang="en-GB" dirty="0"/>
          </a:p>
        </p:txBody>
      </p:sp>
      <p:sp>
        <p:nvSpPr>
          <p:cNvPr id="20" name="Page Number"/>
          <p:cNvSpPr txBox="1"/>
          <p:nvPr userDrawn="1">
            <p:custDataLst>
              <p:tags r:id="rId1"/>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26"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18" name="Report Date"/>
          <p:cNvSpPr txBox="1"/>
          <p:nvPr userDrawn="1">
            <p:custDataLst>
              <p:tags r:id="rId2"/>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15"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17"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13"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9"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16"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22"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Date/Filepath" hidden="1"/>
          <p:cNvSpPr txBox="1"/>
          <p:nvPr userDrawn="1">
            <p:custDataLst>
              <p:tags r:id="rId8"/>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smtClean="0"/>
              <a:t>Insert banner statement here</a:t>
            </a:r>
            <a:endParaRPr lang="en-GB" noProof="0"/>
          </a:p>
        </p:txBody>
      </p:sp>
      <p:cxnSp>
        <p:nvCxnSpPr>
          <p:cNvPr id="5"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Section Divider Title"/>
          <p:cNvSpPr>
            <a:spLocks noGrp="1"/>
          </p:cNvSpPr>
          <p:nvPr>
            <p:ph type="subTitle" idx="1" hasCustomPrompt="1"/>
            <p:custDataLst>
              <p:tags r:id="rId1"/>
            </p:custDataLst>
          </p:nvPr>
        </p:nvSpPr>
        <p:spPr bwMode="black">
          <a:xfrm>
            <a:off x="530352" y="1663151"/>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GB" noProof="0" dirty="0" smtClean="0"/>
              <a:t>Click to add Section Divider Title</a:t>
            </a:r>
          </a:p>
        </p:txBody>
      </p:sp>
      <p:sp>
        <p:nvSpPr>
          <p:cNvPr id="14" name="PwC Text"/>
          <p:cNvSpPr txBox="1"/>
          <p:nvPr userDrawn="1">
            <p:custDataLst>
              <p:tags r:id="rId2"/>
            </p:custDataLst>
          </p:nvPr>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0" name="Page Number"/>
          <p:cNvSpPr txBox="1"/>
          <p:nvPr userDrawn="1">
            <p:custDataLst>
              <p:tags r:id="rId3"/>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17" name="Section No."/>
          <p:cNvSpPr>
            <a:spLocks noGrp="1"/>
          </p:cNvSpPr>
          <p:nvPr>
            <p:ph type="ctrTitle" hasCustomPrompt="1"/>
            <p:custDataLst>
              <p:tags r:id="rId4"/>
            </p:custDataLst>
          </p:nvPr>
        </p:nvSpPr>
        <p:spPr bwMode="black">
          <a:xfrm>
            <a:off x="530352" y="1143000"/>
            <a:ext cx="8997696" cy="518159"/>
          </a:xfrm>
        </p:spPr>
        <p:txBody>
          <a:bodyPr anchor="t" anchorCtr="0">
            <a:noAutofit/>
          </a:bodyPr>
          <a:lstStyle>
            <a:lvl1pPr>
              <a:lnSpc>
                <a:spcPct val="90000"/>
              </a:lnSpc>
              <a:defRPr sz="3600" b="0" i="0">
                <a:solidFill>
                  <a:schemeClr val="tx1"/>
                </a:solidFill>
              </a:defRPr>
            </a:lvl1pPr>
          </a:lstStyle>
          <a:p>
            <a:r>
              <a:rPr lang="en-GB" noProof="0" dirty="0" smtClean="0"/>
              <a:t>Click to edit Section Divider style</a:t>
            </a:r>
          </a:p>
        </p:txBody>
      </p:sp>
      <p:sp>
        <p:nvSpPr>
          <p:cNvPr id="19" name="Report Date"/>
          <p:cNvSpPr txBox="1"/>
          <p:nvPr userDrawn="1">
            <p:custDataLst>
              <p:tags r:id="rId5"/>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18" name="Section Footer"/>
          <p:cNvSpPr txBox="1"/>
          <p:nvPr userDrawn="1">
            <p:custDataLst>
              <p:tags r:id="rId6"/>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cxnSp>
        <p:nvCxnSpPr>
          <p:cNvPr id="13"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resentation Disclaimer" hidden="1"/>
          <p:cNvSpPr txBox="1"/>
          <p:nvPr userDrawn="1">
            <p:custDataLst>
              <p:tags r:id="rId7"/>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1" name="Slide Tags" hidden="1"/>
          <p:cNvSpPr txBox="1"/>
          <p:nvPr userDrawn="1">
            <p:custDataLst>
              <p:tags r:id="rId8"/>
            </p:custDataLst>
          </p:nvPr>
        </p:nvSpPr>
        <p:spPr>
          <a:xfrm>
            <a:off x="0" y="259080"/>
            <a:ext cx="1760220" cy="418576"/>
          </a:xfrm>
          <a:prstGeom prst="rect">
            <a:avLst/>
          </a:prstGeom>
          <a:noFill/>
        </p:spPr>
        <p:txBody>
          <a:bodyPr wrap="square" lIns="101882" tIns="50941" rIns="101882" bIns="50941" rtlCol="0">
            <a:spAutoFit/>
          </a:bodyPr>
          <a:lstStyle/>
          <a:p>
            <a:r>
              <a:rPr lang="en-GB" noProof="1" smtClean="0"/>
              <a:t>Slide Tags</a:t>
            </a:r>
            <a:endParaRPr lang="en-GB"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8" name="Appendix Divider title"/>
          <p:cNvSpPr>
            <a:spLocks noGrp="1"/>
          </p:cNvSpPr>
          <p:nvPr>
            <p:ph type="subTitle" idx="1" hasCustomPrompt="1"/>
            <p:custDataLst>
              <p:tags r:id="rId1"/>
            </p:custDataLst>
          </p:nvPr>
        </p:nvSpPr>
        <p:spPr bwMode="black">
          <a:xfrm>
            <a:off x="530352" y="1664208"/>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GB" noProof="0" dirty="0" smtClean="0"/>
              <a:t>Click to add Appendix Divider Title</a:t>
            </a:r>
          </a:p>
        </p:txBody>
      </p:sp>
      <p:sp>
        <p:nvSpPr>
          <p:cNvPr id="14"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19" name="Page Number"/>
          <p:cNvSpPr txBox="1"/>
          <p:nvPr userDrawn="1">
            <p:custDataLst>
              <p:tags r:id="rId2"/>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6" name="Appendix No."/>
          <p:cNvSpPr>
            <a:spLocks noGrp="1"/>
          </p:cNvSpPr>
          <p:nvPr>
            <p:ph type="ctrTitle" hasCustomPrompt="1"/>
            <p:custDataLst>
              <p:tags r:id="rId3"/>
            </p:custDataLst>
          </p:nvPr>
        </p:nvSpPr>
        <p:spPr bwMode="black">
          <a:xfrm>
            <a:off x="530352" y="1143000"/>
            <a:ext cx="8997696" cy="518159"/>
          </a:xfrm>
        </p:spPr>
        <p:txBody>
          <a:bodyPr anchor="t" anchorCtr="0">
            <a:noAutofit/>
          </a:bodyPr>
          <a:lstStyle>
            <a:lvl1pPr>
              <a:lnSpc>
                <a:spcPct val="90000"/>
              </a:lnSpc>
              <a:defRPr sz="3600" b="0" i="0">
                <a:solidFill>
                  <a:schemeClr val="tx1"/>
                </a:solidFill>
              </a:defRPr>
            </a:lvl1pPr>
          </a:lstStyle>
          <a:p>
            <a:r>
              <a:rPr lang="en-GB" noProof="0" dirty="0" smtClean="0"/>
              <a:t>Click to edit Appendix Divider style</a:t>
            </a:r>
          </a:p>
        </p:txBody>
      </p:sp>
      <p:sp>
        <p:nvSpPr>
          <p:cNvPr id="18" name="Report Date"/>
          <p:cNvSpPr txBox="1"/>
          <p:nvPr userDrawn="1">
            <p:custDataLst>
              <p:tags r:id="rId4"/>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17" name="Section Footer"/>
          <p:cNvSpPr txBox="1"/>
          <p:nvPr userDrawn="1">
            <p:custDataLst>
              <p:tags r:id="rId5"/>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cxnSp>
        <p:nvCxnSpPr>
          <p:cNvPr id="13"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resentation Disclaimer" hidden="1"/>
          <p:cNvSpPr txBox="1"/>
          <p:nvPr userDrawn="1">
            <p:custDataLst>
              <p:tags r:id="rId6"/>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1" name="Slide Tags" hidden="1"/>
          <p:cNvSpPr txBox="1"/>
          <p:nvPr userDrawn="1">
            <p:custDataLst>
              <p:tags r:id="rId7"/>
            </p:custDataLst>
          </p:nvPr>
        </p:nvSpPr>
        <p:spPr>
          <a:xfrm>
            <a:off x="0" y="259080"/>
            <a:ext cx="1760220" cy="418576"/>
          </a:xfrm>
          <a:prstGeom prst="rect">
            <a:avLst/>
          </a:prstGeom>
          <a:noFill/>
        </p:spPr>
        <p:txBody>
          <a:bodyPr wrap="square" lIns="101882" tIns="50941" rIns="101882" bIns="50941" rtlCol="0">
            <a:spAutoFit/>
          </a:bodyPr>
          <a:lstStyle/>
          <a:p>
            <a:r>
              <a:rPr lang="en-GB" noProof="1" smtClean="0"/>
              <a:t>Slide Tags</a:t>
            </a:r>
            <a:endParaRPr lang="en-GB"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GB" noProof="0" smtClean="0"/>
              <a:t>Closing statement here</a:t>
            </a:r>
            <a:endParaRPr lang="en-GB" noProof="0"/>
          </a:p>
        </p:txBody>
      </p:sp>
      <p:sp>
        <p:nvSpPr>
          <p:cNvPr id="11" name="Text Placeholder 10"/>
          <p:cNvSpPr>
            <a:spLocks noGrp="1"/>
          </p:cNvSpPr>
          <p:nvPr>
            <p:ph type="body" sz="quarter" idx="10" hasCustomPrompt="1"/>
          </p:nvPr>
        </p:nvSpPr>
        <p:spPr>
          <a:xfrm>
            <a:off x="530352" y="6629400"/>
            <a:ext cx="5280660" cy="762000"/>
          </a:xfrm>
        </p:spPr>
        <p:txBody>
          <a:bodyPr anchor="b"/>
          <a:lstStyle>
            <a:lvl1pPr>
              <a:defRPr sz="1000">
                <a:latin typeface="Arial" pitchFamily="34" charset="0"/>
                <a:cs typeface="Arial" pitchFamily="34" charset="0"/>
              </a:defRPr>
            </a:lvl1pPr>
          </a:lstStyle>
          <a:p>
            <a:pPr lvl="0"/>
            <a:r>
              <a:rPr lang="en-GB" noProof="0" smtClean="0"/>
              <a:t>Add legal and copyright disclaimers here.</a:t>
            </a:r>
            <a:endParaRPr lang="en-GB" noProof="0"/>
          </a:p>
        </p:txBody>
      </p:sp>
      <p:cxnSp>
        <p:nvCxnSpPr>
          <p:cNvPr id="5"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with Number">
    <p:spTree>
      <p:nvGrpSpPr>
        <p:cNvPr id="1" name=""/>
        <p:cNvGrpSpPr/>
        <p:nvPr/>
      </p:nvGrpSpPr>
      <p:grpSpPr>
        <a:xfrm>
          <a:off x="0" y="0"/>
          <a:ext cx="0" cy="0"/>
          <a:chOff x="0" y="0"/>
          <a:chExt cx="0" cy="0"/>
        </a:xfrm>
      </p:grpSpPr>
      <p:sp>
        <p:nvSpPr>
          <p:cNvPr id="8" name="Section Divider title"/>
          <p:cNvSpPr>
            <a:spLocks noGrp="1"/>
          </p:cNvSpPr>
          <p:nvPr>
            <p:ph type="subTitle" idx="1" hasCustomPrompt="1"/>
            <p:custDataLst>
              <p:tags r:id="rId1"/>
            </p:custDataLst>
          </p:nvPr>
        </p:nvSpPr>
        <p:spPr bwMode="black">
          <a:xfrm>
            <a:off x="530351" y="1143000"/>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GB" noProof="0" dirty="0" smtClean="0"/>
              <a:t>Section Divider Title</a:t>
            </a:r>
          </a:p>
        </p:txBody>
      </p:sp>
      <p:sp>
        <p:nvSpPr>
          <p:cNvPr id="14" name="PwC Text"/>
          <p:cNvSpPr txBox="1"/>
          <p:nvPr userDrawn="1">
            <p:custDataLst>
              <p:tags r:id="rId2"/>
            </p:custDataLst>
          </p:nvPr>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1" name="Page Number"/>
          <p:cNvSpPr txBox="1"/>
          <p:nvPr userDrawn="1">
            <p:custDataLst>
              <p:tags r:id="rId3"/>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19" name="Big Number"/>
          <p:cNvSpPr txBox="1"/>
          <p:nvPr userDrawn="1">
            <p:custDataLst>
              <p:tags r:id="rId4"/>
            </p:custDataLst>
          </p:nvPr>
        </p:nvSpPr>
        <p:spPr>
          <a:xfrm>
            <a:off x="9509760" y="2414016"/>
            <a:ext cx="65" cy="4293483"/>
          </a:xfrm>
          <a:prstGeom prst="rect">
            <a:avLst/>
          </a:prstGeom>
          <a:noFill/>
        </p:spPr>
        <p:txBody>
          <a:bodyPr wrap="none" lIns="0" tIns="0" rIns="0" bIns="0" rtlCol="0">
            <a:spAutoFit/>
          </a:bodyPr>
          <a:lstStyle/>
          <a:p>
            <a:pPr indent="-274320" algn="r"/>
            <a:endParaRPr lang="en-GB" sz="27900" b="1" i="1" dirty="0" smtClean="0">
              <a:solidFill>
                <a:schemeClr val="tx2"/>
              </a:solidFill>
              <a:latin typeface="+mj-lt"/>
              <a:cs typeface="Arial" pitchFamily="34" charset="0"/>
            </a:endParaRPr>
          </a:p>
        </p:txBody>
      </p:sp>
      <p:sp>
        <p:nvSpPr>
          <p:cNvPr id="20" name="Report Date"/>
          <p:cNvSpPr txBox="1"/>
          <p:nvPr userDrawn="1">
            <p:custDataLst>
              <p:tags r:id="rId5"/>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13" name="Section Footer"/>
          <p:cNvSpPr txBox="1"/>
          <p:nvPr userDrawn="1">
            <p:custDataLst>
              <p:tags r:id="rId6"/>
            </p:custDataLst>
          </p:nvPr>
        </p:nvSpPr>
        <p:spPr>
          <a:xfrm>
            <a:off x="531977" y="7089307"/>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cxnSp>
        <p:nvCxnSpPr>
          <p:cNvPr id="15"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Presentation Disclaimer" hidden="1"/>
          <p:cNvSpPr txBox="1"/>
          <p:nvPr userDrawn="1">
            <p:custDataLst>
              <p:tags r:id="rId7"/>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1" name="Slide Tags" hidden="1"/>
          <p:cNvSpPr txBox="1"/>
          <p:nvPr userDrawn="1">
            <p:custDataLst>
              <p:tags r:id="rId8"/>
            </p:custDataLst>
          </p:nvPr>
        </p:nvSpPr>
        <p:spPr>
          <a:xfrm>
            <a:off x="0" y="259080"/>
            <a:ext cx="1760220" cy="418576"/>
          </a:xfrm>
          <a:prstGeom prst="rect">
            <a:avLst/>
          </a:prstGeom>
          <a:noFill/>
        </p:spPr>
        <p:txBody>
          <a:bodyPr wrap="square" lIns="101882" tIns="50941" rIns="101882" bIns="50941" rtlCol="0">
            <a:spAutoFit/>
          </a:bodyPr>
          <a:lstStyle/>
          <a:p>
            <a:r>
              <a:rPr lang="en-GB" noProof="1" smtClean="0"/>
              <a:t>Slide Tags</a:t>
            </a:r>
            <a:endParaRPr lang="en-GB"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14" name="Title 23"/>
          <p:cNvSpPr>
            <a:spLocks noGrp="1"/>
          </p:cNvSpPr>
          <p:nvPr>
            <p:ph type="title" hasCustomPrompt="1"/>
          </p:nvPr>
        </p:nvSpPr>
        <p:spPr/>
        <p:txBody>
          <a:bodyPr/>
          <a:lstStyle/>
          <a:p>
            <a:r>
              <a:rPr lang="en-GB" noProof="0" smtClean="0"/>
              <a:t>Insert banner statement here</a:t>
            </a:r>
            <a:endParaRPr lang="en-GB" noProof="0"/>
          </a:p>
        </p:txBody>
      </p:sp>
      <p:sp>
        <p:nvSpPr>
          <p:cNvPr id="31" name="Content Placeholder 2"/>
          <p:cNvSpPr>
            <a:spLocks noGrp="1"/>
          </p:cNvSpPr>
          <p:nvPr>
            <p:ph sz="quarter" idx="15"/>
            <p:custDataLst>
              <p:tags r:id="rId1"/>
            </p:custDataLst>
          </p:nvPr>
        </p:nvSpPr>
        <p:spPr>
          <a:xfrm>
            <a:off x="530352" y="2212848"/>
            <a:ext cx="8997696" cy="4416552"/>
          </a:xfrm>
        </p:spPr>
        <p:txBody>
          <a:bodyPr/>
          <a:lstStyle>
            <a:lvl1pPr>
              <a:defRPr baseline="0"/>
            </a:lvl1pPr>
            <a:lvl5pPr>
              <a:defRPr baseline="0"/>
            </a:lvl5pPr>
            <a:lvl6pPr>
              <a:buAutoNum type="arabicPeriod"/>
              <a:defRPr/>
            </a:lvl6pPr>
            <a:lvl7pPr>
              <a:buAutoNum type="alphaLcPeriod"/>
              <a:defRPr/>
            </a:lvl7pPr>
            <a:lvl8pPr>
              <a:buAutoNum type="romanLcPeriod"/>
              <a:defRPr/>
            </a:lvl8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7" name="Page Number"/>
          <p:cNvSpPr txBox="1"/>
          <p:nvPr userDrawn="1">
            <p:custDataLst>
              <p:tags r:id="rId2"/>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34" name="PwC Text"/>
          <p:cNvSpPr txBox="1"/>
          <p:nvPr userDrawn="1"/>
        </p:nvSpPr>
        <p:spPr>
          <a:xfrm>
            <a:off x="530352"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36" name="Report Date"/>
          <p:cNvSpPr txBox="1"/>
          <p:nvPr userDrawn="1">
            <p:custDataLst>
              <p:tags r:id="rId3"/>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33" name="Section Footer"/>
          <p:cNvSpPr txBox="1"/>
          <p:nvPr userDrawn="1">
            <p:custDataLst>
              <p:tags r:id="rId4"/>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18" name="Disclaimer" hidden="1"/>
          <p:cNvSpPr txBox="1"/>
          <p:nvPr userDrawn="1">
            <p:custDataLst>
              <p:tags r:id="rId5"/>
            </p:custDataLst>
          </p:nvPr>
        </p:nvSpPr>
        <p:spPr>
          <a:xfrm>
            <a:off x="5102352" y="7261640"/>
            <a:ext cx="3017520" cy="169277"/>
          </a:xfrm>
          <a:prstGeom prst="rect">
            <a:avLst/>
          </a:prstGeom>
          <a:noFill/>
        </p:spPr>
        <p:txBody>
          <a:bodyPr wrap="square" lIns="0" tIns="0" rIns="0" bIns="0" rtlCol="0" anchor="b" anchorCtr="0">
            <a:spAutoFit/>
          </a:bodyPr>
          <a:lstStyle/>
          <a:p>
            <a:pPr algn="l"/>
            <a:endParaRPr lang="en-GB" sz="1100" noProof="1" smtClean="0"/>
          </a:p>
        </p:txBody>
      </p:sp>
      <p:sp>
        <p:nvSpPr>
          <p:cNvPr id="35" name="Presentation Disclaimer" hidden="1"/>
          <p:cNvSpPr txBox="1"/>
          <p:nvPr userDrawn="1">
            <p:custDataLst>
              <p:tags r:id="rId6"/>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2" name="Draft stamp" hidden="1"/>
          <p:cNvSpPr txBox="1"/>
          <p:nvPr userDrawn="1">
            <p:custDataLst>
              <p:tags r:id="rId7"/>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11" name="Section Header"/>
          <p:cNvSpPr txBox="1"/>
          <p:nvPr userDrawn="1">
            <p:custDataLst>
              <p:tags r:id="rId8"/>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15"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Date/Filepath" hidden="1"/>
          <p:cNvSpPr txBox="1"/>
          <p:nvPr userDrawn="1">
            <p:custDataLst>
              <p:tags r:id="rId9"/>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with Number Colour">
    <p:bg>
      <p:bgPr>
        <a:solidFill>
          <a:schemeClr val="tx2"/>
        </a:solidFill>
        <a:effectLst/>
      </p:bgPr>
    </p:bg>
    <p:spTree>
      <p:nvGrpSpPr>
        <p:cNvPr id="1" name=""/>
        <p:cNvGrpSpPr/>
        <p:nvPr/>
      </p:nvGrpSpPr>
      <p:grpSpPr>
        <a:xfrm>
          <a:off x="0" y="0"/>
          <a:ext cx="0" cy="0"/>
          <a:chOff x="0" y="0"/>
          <a:chExt cx="0" cy="0"/>
        </a:xfrm>
      </p:grpSpPr>
      <p:sp>
        <p:nvSpPr>
          <p:cNvPr id="8" name="Section Divider title"/>
          <p:cNvSpPr>
            <a:spLocks noGrp="1"/>
          </p:cNvSpPr>
          <p:nvPr>
            <p:ph type="subTitle" idx="1" hasCustomPrompt="1"/>
            <p:custDataLst>
              <p:tags r:id="rId1"/>
            </p:custDataLst>
          </p:nvPr>
        </p:nvSpPr>
        <p:spPr bwMode="black">
          <a:xfrm>
            <a:off x="530352" y="1143000"/>
            <a:ext cx="8997696" cy="518160"/>
          </a:xfrm>
        </p:spPr>
        <p:txBody>
          <a:bodyPr>
            <a:spAutoFit/>
          </a:bodyPr>
          <a:lstStyle>
            <a:lvl1pPr marL="0" indent="0" algn="l">
              <a:lnSpc>
                <a:spcPct val="90000"/>
              </a:lnSpc>
              <a:buNone/>
              <a:defRPr sz="3600" b="1" i="1"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GB" noProof="0" dirty="0" smtClean="0"/>
              <a:t>Section Divider Title</a:t>
            </a:r>
          </a:p>
        </p:txBody>
      </p:sp>
      <p:sp>
        <p:nvSpPr>
          <p:cNvPr id="15"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solidFill>
                  <a:schemeClr val="bg1"/>
                </a:solidFill>
                <a:latin typeface="+mn-lt"/>
              </a:rPr>
              <a:t>PwC</a:t>
            </a:r>
          </a:p>
        </p:txBody>
      </p:sp>
      <p:sp>
        <p:nvSpPr>
          <p:cNvPr id="19" name="Page Number"/>
          <p:cNvSpPr txBox="1"/>
          <p:nvPr userDrawn="1">
            <p:custDataLst>
              <p:tags r:id="rId2"/>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12" name="Big Number"/>
          <p:cNvSpPr txBox="1"/>
          <p:nvPr userDrawn="1">
            <p:custDataLst>
              <p:tags r:id="rId3"/>
            </p:custDataLst>
          </p:nvPr>
        </p:nvSpPr>
        <p:spPr>
          <a:xfrm>
            <a:off x="9509760" y="2414016"/>
            <a:ext cx="65" cy="4293483"/>
          </a:xfrm>
          <a:prstGeom prst="rect">
            <a:avLst/>
          </a:prstGeom>
          <a:noFill/>
        </p:spPr>
        <p:txBody>
          <a:bodyPr wrap="none" lIns="0" tIns="0" rIns="0" bIns="0" rtlCol="0">
            <a:spAutoFit/>
          </a:bodyPr>
          <a:lstStyle/>
          <a:p>
            <a:pPr indent="-274320" algn="r"/>
            <a:endParaRPr lang="en-GB" sz="27900" b="1" i="1" dirty="0" smtClean="0">
              <a:solidFill>
                <a:schemeClr val="bg1"/>
              </a:solidFill>
              <a:latin typeface="+mj-lt"/>
              <a:cs typeface="Arial" pitchFamily="34" charset="0"/>
            </a:endParaRPr>
          </a:p>
        </p:txBody>
      </p:sp>
      <p:sp>
        <p:nvSpPr>
          <p:cNvPr id="18" name="Report Date"/>
          <p:cNvSpPr txBox="1"/>
          <p:nvPr userDrawn="1">
            <p:custDataLst>
              <p:tags r:id="rId4"/>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solidFill>
                  <a:schemeClr val="bg1"/>
                </a:solidFill>
                <a:latin typeface="+mn-lt"/>
              </a:rPr>
              <a:t>29 September 2014</a:t>
            </a:r>
          </a:p>
        </p:txBody>
      </p:sp>
      <p:sp>
        <p:nvSpPr>
          <p:cNvPr id="14" name="Section Footer"/>
          <p:cNvSpPr txBox="1"/>
          <p:nvPr userDrawn="1">
            <p:custDataLst>
              <p:tags r:id="rId5"/>
            </p:custDataLst>
          </p:nvPr>
        </p:nvSpPr>
        <p:spPr>
          <a:xfrm>
            <a:off x="531977" y="7089307"/>
            <a:ext cx="65" cy="169277"/>
          </a:xfrm>
          <a:prstGeom prst="rect">
            <a:avLst/>
          </a:prstGeom>
          <a:noFill/>
        </p:spPr>
        <p:txBody>
          <a:bodyPr wrap="none" lIns="0" tIns="0" rIns="0" bIns="0" rtlCol="0">
            <a:spAutoFit/>
          </a:bodyPr>
          <a:lstStyle/>
          <a:p>
            <a:pPr indent="-305647" algn="l">
              <a:spcAft>
                <a:spcPts val="1003"/>
              </a:spcAft>
            </a:pPr>
            <a:endParaRPr lang="en-GB" sz="1100" noProof="1" smtClean="0">
              <a:solidFill>
                <a:schemeClr val="bg1"/>
              </a:solidFill>
              <a:latin typeface="+mn-lt"/>
            </a:endParaRPr>
          </a:p>
        </p:txBody>
      </p:sp>
      <p:sp>
        <p:nvSpPr>
          <p:cNvPr id="16" name="Presentation Disclaimer" hidden="1"/>
          <p:cNvSpPr txBox="1"/>
          <p:nvPr userDrawn="1">
            <p:custDataLst>
              <p:tags r:id="rId6"/>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solidFill>
                <a:schemeClr val="bg1"/>
              </a:solidFill>
            </a:endParaRPr>
          </a:p>
        </p:txBody>
      </p:sp>
      <p:sp>
        <p:nvSpPr>
          <p:cNvPr id="11" name="Slide Tags" hidden="1"/>
          <p:cNvSpPr txBox="1"/>
          <p:nvPr userDrawn="1">
            <p:custDataLst>
              <p:tags r:id="rId7"/>
            </p:custDataLst>
          </p:nvPr>
        </p:nvSpPr>
        <p:spPr>
          <a:xfrm>
            <a:off x="0" y="259080"/>
            <a:ext cx="1760220" cy="418576"/>
          </a:xfrm>
          <a:prstGeom prst="rect">
            <a:avLst/>
          </a:prstGeom>
          <a:noFill/>
        </p:spPr>
        <p:txBody>
          <a:bodyPr wrap="square" lIns="101882" tIns="50941" rIns="101882" bIns="50941" rtlCol="0">
            <a:spAutoFit/>
          </a:bodyPr>
          <a:lstStyle/>
          <a:p>
            <a:r>
              <a:rPr lang="en-GB" noProof="1" smtClean="0"/>
              <a:t>Slide Tags</a:t>
            </a:r>
            <a:endParaRPr lang="en-GB" noProof="1"/>
          </a:p>
        </p:txBody>
      </p:sp>
      <p:cxnSp>
        <p:nvCxnSpPr>
          <p:cNvPr id="17" name="Frame Line"/>
          <p:cNvCxnSpPr/>
          <p:nvPr userDrawn="1"/>
        </p:nvCxnSpPr>
        <p:spPr>
          <a:xfrm flipV="1">
            <a:off x="381000" y="1026000"/>
            <a:ext cx="9144002" cy="144000"/>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2" name="Logo with Panels"/>
          <p:cNvGrpSpPr/>
          <p:nvPr userDrawn="1"/>
        </p:nvGrpSpPr>
        <p:grpSpPr>
          <a:xfrm>
            <a:off x="1129337" y="-4762"/>
            <a:ext cx="8931444" cy="7311219"/>
            <a:chOff x="1129337" y="-4762"/>
            <a:chExt cx="8931444" cy="7311219"/>
          </a:xfrm>
        </p:grpSpPr>
        <p:grpSp>
          <p:nvGrpSpPr>
            <p:cNvPr id="3" name="Logo Shapes"/>
            <p:cNvGrpSpPr/>
            <p:nvPr userDrawn="1"/>
          </p:nvGrpSpPr>
          <p:grpSpPr>
            <a:xfrm>
              <a:off x="1904332" y="-4762"/>
              <a:ext cx="8156449" cy="6784848"/>
              <a:chOff x="1733808" y="190516"/>
              <a:chExt cx="7414954" cy="5986630"/>
            </a:xfrm>
          </p:grpSpPr>
          <p:sp>
            <p:nvSpPr>
              <p:cNvPr id="8" name="Rectangle 1"/>
              <p:cNvSpPr>
                <a:spLocks noChangeArrowheads="1"/>
              </p:cNvSpPr>
              <p:nvPr/>
            </p:nvSpPr>
            <p:spPr bwMode="gray">
              <a:xfrm>
                <a:off x="1733809" y="4160087"/>
                <a:ext cx="7414953" cy="2017059"/>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7" name="Rectangle 2"/>
              <p:cNvSpPr>
                <a:spLocks noChangeArrowheads="1"/>
              </p:cNvSpPr>
              <p:nvPr/>
            </p:nvSpPr>
            <p:spPr bwMode="gray">
              <a:xfrm>
                <a:off x="1733808" y="190516"/>
                <a:ext cx="5677593" cy="5972539"/>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9" name="Rectangle 3"/>
              <p:cNvSpPr>
                <a:spLocks noChangeArrowheads="1"/>
              </p:cNvSpPr>
              <p:nvPr/>
            </p:nvSpPr>
            <p:spPr bwMode="gray">
              <a:xfrm>
                <a:off x="1733809" y="3346372"/>
                <a:ext cx="6483928" cy="2814637"/>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 name="Rectangle 4"/>
              <p:cNvSpPr>
                <a:spLocks noChangeArrowheads="1"/>
              </p:cNvSpPr>
              <p:nvPr/>
            </p:nvSpPr>
            <p:spPr bwMode="gray">
              <a:xfrm>
                <a:off x="1733808" y="1199045"/>
                <a:ext cx="5902037" cy="4970032"/>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 name="Rectangle 5"/>
              <p:cNvSpPr>
                <a:spLocks noChangeArrowheads="1"/>
              </p:cNvSpPr>
              <p:nvPr/>
            </p:nvSpPr>
            <p:spPr bwMode="gray">
              <a:xfrm>
                <a:off x="1733809" y="4160087"/>
                <a:ext cx="6483928" cy="2017059"/>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 name="Rectangle 6"/>
              <p:cNvSpPr>
                <a:spLocks noChangeArrowheads="1"/>
              </p:cNvSpPr>
              <p:nvPr/>
            </p:nvSpPr>
            <p:spPr bwMode="gray">
              <a:xfrm>
                <a:off x="1733808" y="3346372"/>
                <a:ext cx="5902037" cy="2814637"/>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4" name="Rectangle 7"/>
              <p:cNvSpPr>
                <a:spLocks noChangeArrowheads="1"/>
              </p:cNvSpPr>
              <p:nvPr/>
            </p:nvSpPr>
            <p:spPr bwMode="gray">
              <a:xfrm>
                <a:off x="1733808" y="1199045"/>
                <a:ext cx="5677593" cy="4970032"/>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 name="Rectangle 8"/>
              <p:cNvSpPr>
                <a:spLocks noChangeArrowheads="1"/>
              </p:cNvSpPr>
              <p:nvPr/>
            </p:nvSpPr>
            <p:spPr bwMode="gray">
              <a:xfrm>
                <a:off x="1733808" y="4160087"/>
                <a:ext cx="5902037" cy="2017059"/>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5" name="Rectangle 9"/>
              <p:cNvSpPr>
                <a:spLocks noChangeArrowheads="1"/>
              </p:cNvSpPr>
              <p:nvPr/>
            </p:nvSpPr>
            <p:spPr bwMode="gray">
              <a:xfrm>
                <a:off x="1733808" y="3346372"/>
                <a:ext cx="5677593" cy="2814637"/>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7" name="Rectangle 10"/>
              <p:cNvSpPr>
                <a:spLocks noChangeArrowheads="1"/>
              </p:cNvSpPr>
              <p:nvPr userDrawn="1"/>
            </p:nvSpPr>
            <p:spPr bwMode="gray">
              <a:xfrm>
                <a:off x="1733809" y="4160087"/>
                <a:ext cx="5677593" cy="2017059"/>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7" name="Rectangle 11"/>
              <p:cNvSpPr>
                <a:spLocks noChangeArrowheads="1"/>
              </p:cNvSpPr>
              <p:nvPr/>
            </p:nvSpPr>
            <p:spPr bwMode="gray">
              <a:xfrm>
                <a:off x="1733809" y="4426339"/>
                <a:ext cx="2078182" cy="1750807"/>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4" name="Logo"/>
            <p:cNvGrpSpPr/>
            <p:nvPr userDrawn="1"/>
          </p:nvGrpSpPr>
          <p:grpSpPr>
            <a:xfrm>
              <a:off x="1129337" y="6778803"/>
              <a:ext cx="905256" cy="527654"/>
              <a:chOff x="1129337" y="6778803"/>
              <a:chExt cx="905256" cy="527654"/>
            </a:xfrm>
          </p:grpSpPr>
          <p:sp>
            <p:nvSpPr>
              <p:cNvPr id="29" name="Rectangle 0"/>
              <p:cNvSpPr>
                <a:spLocks noChangeArrowheads="1"/>
              </p:cNvSpPr>
              <p:nvPr userDrawn="1"/>
            </p:nvSpPr>
            <p:spPr bwMode="black">
              <a:xfrm>
                <a:off x="1675337" y="6778803"/>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29"/>
              <p:cNvSpPr>
                <a:spLocks noEditPoints="1"/>
              </p:cNvSpPr>
              <p:nvPr userDrawn="1"/>
            </p:nvSpPr>
            <p:spPr bwMode="black">
              <a:xfrm>
                <a:off x="1129337" y="6965246"/>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25" name="Descriptor"/>
          <p:cNvSpPr txBox="1"/>
          <p:nvPr userDrawn="1">
            <p:custDataLst>
              <p:tags r:id="rId1"/>
            </p:custDataLst>
          </p:nvPr>
        </p:nvSpPr>
        <p:spPr bwMode="white">
          <a:xfrm>
            <a:off x="2057400" y="779692"/>
            <a:ext cx="49694" cy="215444"/>
          </a:xfrm>
          <a:prstGeom prst="rect">
            <a:avLst/>
          </a:prstGeom>
          <a:noFill/>
        </p:spPr>
        <p:txBody>
          <a:bodyPr wrap="none" lIns="0" tIns="0" rIns="0" bIns="0" rtlCol="0" anchor="b">
            <a:spAutoFit/>
          </a:bodyPr>
          <a:lstStyle/>
          <a:p>
            <a:pPr indent="-274320" algn="l"/>
            <a:r>
              <a:rPr lang="en-GB" sz="1400" noProof="0" dirty="0" smtClean="0">
                <a:solidFill>
                  <a:schemeClr val="bg1"/>
                </a:solidFill>
                <a:latin typeface="+mn-lt"/>
                <a:cs typeface="Arial" pitchFamily="34" charset="0"/>
              </a:rPr>
              <a:t> </a:t>
            </a:r>
          </a:p>
        </p:txBody>
      </p:sp>
      <p:sp>
        <p:nvSpPr>
          <p:cNvPr id="21" name="Title"/>
          <p:cNvSpPr>
            <a:spLocks noGrp="1"/>
          </p:cNvSpPr>
          <p:nvPr userDrawn="1">
            <p:ph type="ctrTitle" hasCustomPrompt="1"/>
            <p:custDataLst>
              <p:tags r:id="rId2"/>
            </p:custDataLst>
          </p:nvPr>
        </p:nvSpPr>
        <p:spPr bwMode="white">
          <a:xfrm>
            <a:off x="2057400" y="1219200"/>
            <a:ext cx="5943600" cy="507831"/>
          </a:xfrm>
        </p:spPr>
        <p:txBody>
          <a:bodyPr anchor="t" anchorCtr="0">
            <a:spAutoFit/>
          </a:bodyPr>
          <a:lstStyle>
            <a:lvl1pPr>
              <a:lnSpc>
                <a:spcPct val="100000"/>
              </a:lnSpc>
              <a:defRPr sz="3300" b="1" i="1" baseline="0">
                <a:solidFill>
                  <a:schemeClr val="bg1"/>
                </a:solidFill>
              </a:defRPr>
            </a:lvl1pPr>
          </a:lstStyle>
          <a:p>
            <a:r>
              <a:rPr lang="en-GB" noProof="0" dirty="0" smtClean="0"/>
              <a:t>Presentation Title</a:t>
            </a:r>
            <a:endParaRPr lang="en-GB" noProof="0" dirty="0"/>
          </a:p>
        </p:txBody>
      </p:sp>
      <p:sp>
        <p:nvSpPr>
          <p:cNvPr id="22" name="Subtitle"/>
          <p:cNvSpPr>
            <a:spLocks noGrp="1"/>
          </p:cNvSpPr>
          <p:nvPr userDrawn="1">
            <p:ph type="subTitle" idx="1" hasCustomPrompt="1"/>
            <p:custDataLst>
              <p:tags r:id="rId3"/>
            </p:custDataLst>
          </p:nvPr>
        </p:nvSpPr>
        <p:spPr bwMode="white">
          <a:xfrm>
            <a:off x="2057400" y="1752752"/>
            <a:ext cx="5943600" cy="457048"/>
          </a:xfrm>
        </p:spPr>
        <p:txBody>
          <a:bodyPr>
            <a:spAutoFit/>
          </a:bodyPr>
          <a:lstStyle>
            <a:lvl1pPr marL="0" marR="0" indent="0" algn="l" defTabSz="1018824" rtl="0" eaLnBrk="1" fontAlgn="auto" latinLnBrk="0" hangingPunct="1">
              <a:lnSpc>
                <a:spcPct val="90000"/>
              </a:lnSpc>
              <a:spcBef>
                <a:spcPts val="0"/>
              </a:spcBef>
              <a:spcAft>
                <a:spcPts val="0"/>
              </a:spcAft>
              <a:buClr>
                <a:schemeClr val="tx1"/>
              </a:buClr>
              <a:buSzTx/>
              <a:buFontTx/>
              <a:buNone/>
              <a:tabLst/>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GB" noProof="0" smtClean="0"/>
              <a:t>Subtitle</a:t>
            </a:r>
          </a:p>
        </p:txBody>
      </p:sp>
      <p:sp>
        <p:nvSpPr>
          <p:cNvPr id="26" name="Confidentiality stamp"/>
          <p:cNvSpPr txBox="1"/>
          <p:nvPr userDrawn="1">
            <p:custDataLst>
              <p:tags r:id="rId4"/>
            </p:custDataLst>
          </p:nvPr>
        </p:nvSpPr>
        <p:spPr bwMode="black">
          <a:xfrm>
            <a:off x="530351" y="3730752"/>
            <a:ext cx="1225296" cy="153888"/>
          </a:xfrm>
          <a:prstGeom prst="rect">
            <a:avLst/>
          </a:prstGeom>
          <a:noFill/>
        </p:spPr>
        <p:txBody>
          <a:bodyPr wrap="square" lIns="0" tIns="0" rIns="0" bIns="0" rtlCol="0">
            <a:spAutoFit/>
          </a:bodyPr>
          <a:lstStyle/>
          <a:p>
            <a:pPr indent="-305647" algn="l">
              <a:spcAft>
                <a:spcPts val="1003"/>
              </a:spcAft>
            </a:pPr>
            <a:endParaRPr lang="en-GB" sz="1000" i="1" noProof="0" dirty="0" smtClean="0">
              <a:latin typeface="Georgia" pitchFamily="18" charset="0"/>
              <a:cs typeface="Arial" pitchFamily="34" charset="0"/>
            </a:endParaRPr>
          </a:p>
        </p:txBody>
      </p:sp>
      <p:sp>
        <p:nvSpPr>
          <p:cNvPr id="35" name="Draft stamp"/>
          <p:cNvSpPr txBox="1"/>
          <p:nvPr userDrawn="1">
            <p:custDataLst>
              <p:tags r:id="rId5"/>
            </p:custDataLst>
          </p:nvPr>
        </p:nvSpPr>
        <p:spPr bwMode="black">
          <a:xfrm>
            <a:off x="530352" y="4041648"/>
            <a:ext cx="1222248" cy="292388"/>
          </a:xfrm>
          <a:prstGeom prst="rect">
            <a:avLst/>
          </a:prstGeom>
          <a:noFill/>
          <a:ln>
            <a:noFill/>
          </a:ln>
        </p:spPr>
        <p:txBody>
          <a:bodyPr wrap="square" lIns="0" tIns="0" rIns="0" bIns="137160" rtlCol="0" anchor="t" anchorCtr="0">
            <a:spAutoFit/>
          </a:bodyPr>
          <a:lstStyle/>
          <a:p>
            <a:pPr algn="l">
              <a:lnSpc>
                <a:spcPct val="100000"/>
              </a:lnSpc>
            </a:pPr>
            <a:r>
              <a:rPr lang="en-GB" sz="1000" b="1" i="1" noProof="0" dirty="0" smtClean="0">
                <a:solidFill>
                  <a:schemeClr val="tx1"/>
                </a:solidFill>
                <a:latin typeface="Georgia" pitchFamily="18" charset="0"/>
                <a:cs typeface="Arial" pitchFamily="34" charset="0"/>
              </a:rPr>
              <a:t> </a:t>
            </a:r>
          </a:p>
        </p:txBody>
      </p:sp>
      <p:sp>
        <p:nvSpPr>
          <p:cNvPr id="28" name="Report date"/>
          <p:cNvSpPr txBox="1"/>
          <p:nvPr userDrawn="1">
            <p:custDataLst>
              <p:tags r:id="rId6"/>
            </p:custDataLst>
          </p:nvPr>
        </p:nvSpPr>
        <p:spPr bwMode="black">
          <a:xfrm>
            <a:off x="530352" y="4343400"/>
            <a:ext cx="1222248" cy="262943"/>
          </a:xfrm>
          <a:prstGeom prst="rect">
            <a:avLst/>
          </a:prstGeom>
          <a:noFill/>
          <a:ln>
            <a:noFill/>
          </a:ln>
        </p:spPr>
        <p:txBody>
          <a:bodyPr wrap="square" lIns="0" tIns="0" rIns="0" bIns="108000" rtlCol="0">
            <a:spAutoFit/>
          </a:bodyPr>
          <a:lstStyle/>
          <a:p>
            <a:pPr algn="l"/>
            <a:r>
              <a:rPr lang="en-GB" sz="1000" i="1" noProof="0" dirty="0" smtClean="0">
                <a:solidFill>
                  <a:schemeClr val="tx1"/>
                </a:solidFill>
                <a:latin typeface="Georgia" pitchFamily="18" charset="0"/>
                <a:cs typeface="Arial" pitchFamily="34" charset="0"/>
              </a:rPr>
              <a:t> </a:t>
            </a:r>
          </a:p>
        </p:txBody>
      </p:sp>
      <p:sp>
        <p:nvSpPr>
          <p:cNvPr id="38" name="Content Placeholder 37"/>
          <p:cNvSpPr>
            <a:spLocks noGrp="1"/>
          </p:cNvSpPr>
          <p:nvPr>
            <p:ph sz="quarter" idx="10" hasCustomPrompt="1"/>
            <p:custDataLst>
              <p:tags r:id="rId7"/>
            </p:custDataLst>
          </p:nvPr>
        </p:nvSpPr>
        <p:spPr>
          <a:xfrm>
            <a:off x="530352" y="4645152"/>
            <a:ext cx="1222248" cy="1293689"/>
          </a:xfrm>
        </p:spPr>
        <p:txBody>
          <a:bodyPr anchor="t" anchorCtr="0">
            <a:noAutofit/>
          </a:bodyPr>
          <a:lstStyle>
            <a:lvl1pPr>
              <a:defRPr sz="1000" i="1" baseline="0"/>
            </a:lvl1pPr>
            <a:lvl2pPr>
              <a:defRPr sz="1000" i="1"/>
            </a:lvl2pPr>
            <a:lvl3pPr>
              <a:defRPr sz="1000" i="1"/>
            </a:lvl3pPr>
            <a:lvl4pPr>
              <a:defRPr sz="1000" i="1"/>
            </a:lvl4pPr>
            <a:lvl5pPr>
              <a:defRPr sz="1000" i="1"/>
            </a:lvl5pPr>
          </a:lstStyle>
          <a:p>
            <a:pPr lvl="0"/>
            <a:r>
              <a:rPr lang="en-GB" noProof="0" smtClean="0"/>
              <a:t>Click to add text</a:t>
            </a:r>
            <a:endParaRPr lang="en-GB" noProof="0"/>
          </a:p>
        </p:txBody>
      </p:sp>
      <p:cxnSp>
        <p:nvCxnSpPr>
          <p:cNvPr id="32" name="Frame Line"/>
          <p:cNvCxnSpPr/>
          <p:nvPr userDrawn="1"/>
        </p:nvCxnSpPr>
        <p:spPr bwMode="black">
          <a:xfrm flipV="1">
            <a:off x="381000" y="3575844"/>
            <a:ext cx="1371600" cy="15478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Cover image"/>
          <p:cNvSpPr txBox="1">
            <a:spLocks/>
          </p:cNvSpPr>
          <p:nvPr userDrawn="1">
            <p:custDataLst>
              <p:tags r:id="rId8"/>
            </p:custDataLst>
          </p:nvPr>
        </p:nvSpPr>
        <p:spPr>
          <a:xfrm>
            <a:off x="1904333" y="3570926"/>
            <a:ext cx="6739128" cy="3209544"/>
          </a:xfrm>
          <a:prstGeom prst="rect">
            <a:avLst/>
          </a:prstGeom>
          <a:noFill/>
          <a:ln w="3175">
            <a:noFill/>
          </a:ln>
        </p:spPr>
        <p:txBody>
          <a:bodyPr wrap="square" lIns="0" tIns="0" rIns="0" bIns="0" rtlCol="0">
            <a:noAutofit/>
          </a:bodyPr>
          <a:lstStyle/>
          <a:p>
            <a:pPr indent="-305647">
              <a:spcAft>
                <a:spcPts val="1003"/>
              </a:spcAft>
            </a:pPr>
            <a:endParaRPr lang="en-GB" sz="2200" noProof="0" dirty="0" smtClean="0">
              <a:latin typeface="Georgia"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grpSp>
        <p:nvGrpSpPr>
          <p:cNvPr id="39" name="Logo with Panels"/>
          <p:cNvGrpSpPr/>
          <p:nvPr userDrawn="1"/>
        </p:nvGrpSpPr>
        <p:grpSpPr>
          <a:xfrm>
            <a:off x="1129337" y="6381260"/>
            <a:ext cx="1217986" cy="925197"/>
            <a:chOff x="3835013" y="2828854"/>
            <a:chExt cx="1217986" cy="925197"/>
          </a:xfrm>
        </p:grpSpPr>
        <p:grpSp>
          <p:nvGrpSpPr>
            <p:cNvPr id="42" name="Logo Panels"/>
            <p:cNvGrpSpPr/>
            <p:nvPr/>
          </p:nvGrpSpPr>
          <p:grpSpPr>
            <a:xfrm>
              <a:off x="4609614" y="2828854"/>
              <a:ext cx="443385" cy="397546"/>
              <a:chOff x="4609614" y="2828854"/>
              <a:chExt cx="443385" cy="397546"/>
            </a:xfrm>
          </p:grpSpPr>
          <p:sp>
            <p:nvSpPr>
              <p:cNvPr id="46" name="Rectangle 1"/>
              <p:cNvSpPr>
                <a:spLocks noChangeArrowheads="1"/>
              </p:cNvSpPr>
              <p:nvPr/>
            </p:nvSpPr>
            <p:spPr bwMode="gray">
              <a:xfrm>
                <a:off x="4609614" y="3112483"/>
                <a:ext cx="443385" cy="113916"/>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Rectangle 2"/>
              <p:cNvSpPr>
                <a:spLocks noChangeArrowheads="1"/>
              </p:cNvSpPr>
              <p:nvPr/>
            </p:nvSpPr>
            <p:spPr bwMode="gray">
              <a:xfrm>
                <a:off x="4609618" y="2873556"/>
                <a:ext cx="269567" cy="35284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Rectangle 3"/>
              <p:cNvSpPr>
                <a:spLocks noChangeArrowheads="1"/>
              </p:cNvSpPr>
              <p:nvPr/>
            </p:nvSpPr>
            <p:spPr bwMode="gray">
              <a:xfrm>
                <a:off x="4609618" y="2828854"/>
                <a:ext cx="224319" cy="397545"/>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9" name="Rectangle 4"/>
              <p:cNvSpPr>
                <a:spLocks noChangeArrowheads="1"/>
              </p:cNvSpPr>
              <p:nvPr/>
            </p:nvSpPr>
            <p:spPr bwMode="gray">
              <a:xfrm>
                <a:off x="4609617" y="2873555"/>
                <a:ext cx="224319" cy="35284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Rectangle 5"/>
              <p:cNvSpPr>
                <a:spLocks noChangeArrowheads="1"/>
              </p:cNvSpPr>
              <p:nvPr/>
            </p:nvSpPr>
            <p:spPr bwMode="gray">
              <a:xfrm>
                <a:off x="4609615" y="2944211"/>
                <a:ext cx="383843" cy="282188"/>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Rectangle 6"/>
              <p:cNvSpPr>
                <a:spLocks noChangeArrowheads="1"/>
              </p:cNvSpPr>
              <p:nvPr/>
            </p:nvSpPr>
            <p:spPr bwMode="gray">
              <a:xfrm>
                <a:off x="4609616" y="3112483"/>
                <a:ext cx="383842" cy="113916"/>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Rectangle 7"/>
              <p:cNvSpPr>
                <a:spLocks noChangeArrowheads="1"/>
              </p:cNvSpPr>
              <p:nvPr/>
            </p:nvSpPr>
            <p:spPr bwMode="gray">
              <a:xfrm>
                <a:off x="4609616" y="2944211"/>
                <a:ext cx="269570" cy="282188"/>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Rectangle 8"/>
              <p:cNvSpPr>
                <a:spLocks noChangeArrowheads="1"/>
              </p:cNvSpPr>
              <p:nvPr/>
            </p:nvSpPr>
            <p:spPr bwMode="gray">
              <a:xfrm>
                <a:off x="4609616" y="3112483"/>
                <a:ext cx="269569" cy="113916"/>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Rectangle 9"/>
              <p:cNvSpPr>
                <a:spLocks/>
              </p:cNvSpPr>
              <p:nvPr/>
            </p:nvSpPr>
            <p:spPr bwMode="gray">
              <a:xfrm>
                <a:off x="4609616" y="2944211"/>
                <a:ext cx="224321" cy="282188"/>
              </a:xfrm>
              <a:prstGeom prst="rect">
                <a:avLst/>
              </a:pr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Rectangle 10"/>
              <p:cNvSpPr>
                <a:spLocks noChangeArrowheads="1"/>
              </p:cNvSpPr>
              <p:nvPr/>
            </p:nvSpPr>
            <p:spPr bwMode="gray">
              <a:xfrm>
                <a:off x="4609617" y="3112483"/>
                <a:ext cx="224320" cy="113916"/>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Rectangle 11"/>
              <p:cNvSpPr>
                <a:spLocks noChangeArrowheads="1"/>
              </p:cNvSpPr>
              <p:nvPr/>
            </p:nvSpPr>
            <p:spPr bwMode="gray">
              <a:xfrm>
                <a:off x="4609617" y="3052823"/>
                <a:ext cx="141027" cy="173576"/>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Rectangle 12"/>
              <p:cNvSpPr>
                <a:spLocks noChangeArrowheads="1"/>
              </p:cNvSpPr>
              <p:nvPr/>
            </p:nvSpPr>
            <p:spPr bwMode="gray">
              <a:xfrm>
                <a:off x="4609617" y="3112483"/>
                <a:ext cx="141027" cy="113916"/>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3" name="Logo"/>
            <p:cNvGrpSpPr/>
            <p:nvPr/>
          </p:nvGrpSpPr>
          <p:grpSpPr>
            <a:xfrm>
              <a:off x="3835013" y="3226397"/>
              <a:ext cx="905256" cy="527654"/>
              <a:chOff x="3835013" y="3226397"/>
              <a:chExt cx="905256" cy="527654"/>
            </a:xfrm>
          </p:grpSpPr>
          <p:sp>
            <p:nvSpPr>
              <p:cNvPr id="44" name="Rectangle 0"/>
              <p:cNvSpPr>
                <a:spLocks noChangeArrowheads="1"/>
              </p:cNvSpPr>
              <p:nvPr/>
            </p:nvSpPr>
            <p:spPr bwMode="black">
              <a:xfrm>
                <a:off x="4381013" y="3226397"/>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44"/>
              <p:cNvSpPr>
                <a:spLocks noEditPoints="1"/>
              </p:cNvSpPr>
              <p:nvPr/>
            </p:nvSpPr>
            <p:spPr bwMode="black">
              <a:xfrm>
                <a:off x="3835013" y="3412840"/>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28" name="Descriptor"/>
          <p:cNvSpPr txBox="1"/>
          <p:nvPr userDrawn="1">
            <p:custDataLst>
              <p:tags r:id="rId1"/>
            </p:custDataLst>
          </p:nvPr>
        </p:nvSpPr>
        <p:spPr bwMode="black">
          <a:xfrm>
            <a:off x="2057400" y="779692"/>
            <a:ext cx="49694" cy="215444"/>
          </a:xfrm>
          <a:prstGeom prst="rect">
            <a:avLst/>
          </a:prstGeom>
          <a:noFill/>
        </p:spPr>
        <p:txBody>
          <a:bodyPr wrap="none" lIns="0" tIns="0" rIns="0" bIns="0" rtlCol="0" anchor="b">
            <a:spAutoFit/>
          </a:bodyPr>
          <a:lstStyle/>
          <a:p>
            <a:pPr indent="-274320" algn="l"/>
            <a:r>
              <a:rPr lang="en-GB" sz="1400" noProof="0" dirty="0" smtClean="0">
                <a:solidFill>
                  <a:schemeClr val="tx1"/>
                </a:solidFill>
                <a:latin typeface="+mn-lt"/>
                <a:cs typeface="Arial" pitchFamily="34" charset="0"/>
              </a:rPr>
              <a:t> </a:t>
            </a:r>
          </a:p>
        </p:txBody>
      </p:sp>
      <p:sp>
        <p:nvSpPr>
          <p:cNvPr id="21" name="Title"/>
          <p:cNvSpPr>
            <a:spLocks noGrp="1"/>
          </p:cNvSpPr>
          <p:nvPr>
            <p:ph type="ctrTitle" hasCustomPrompt="1"/>
            <p:custDataLst>
              <p:tags r:id="rId2"/>
            </p:custDataLst>
          </p:nvPr>
        </p:nvSpPr>
        <p:spPr bwMode="black">
          <a:xfrm>
            <a:off x="2057400" y="1219200"/>
            <a:ext cx="5943600" cy="507831"/>
          </a:xfrm>
        </p:spPr>
        <p:txBody>
          <a:bodyPr anchor="t" anchorCtr="0">
            <a:spAutoFit/>
          </a:bodyPr>
          <a:lstStyle>
            <a:lvl1pPr>
              <a:lnSpc>
                <a:spcPct val="100000"/>
              </a:lnSpc>
              <a:defRPr sz="3300" b="1" i="1" baseline="0">
                <a:solidFill>
                  <a:schemeClr val="tx1"/>
                </a:solidFill>
              </a:defRPr>
            </a:lvl1pPr>
          </a:lstStyle>
          <a:p>
            <a:r>
              <a:rPr lang="en-GB" noProof="0" dirty="0" smtClean="0"/>
              <a:t>Presentation Title</a:t>
            </a:r>
            <a:endParaRPr lang="en-GB" noProof="0" dirty="0"/>
          </a:p>
        </p:txBody>
      </p:sp>
      <p:sp>
        <p:nvSpPr>
          <p:cNvPr id="22" name="Subtitle"/>
          <p:cNvSpPr>
            <a:spLocks noGrp="1"/>
          </p:cNvSpPr>
          <p:nvPr>
            <p:ph type="subTitle" idx="1" hasCustomPrompt="1"/>
            <p:custDataLst>
              <p:tags r:id="rId3"/>
            </p:custDataLst>
          </p:nvPr>
        </p:nvSpPr>
        <p:spPr bwMode="black">
          <a:xfrm>
            <a:off x="2057400" y="1752752"/>
            <a:ext cx="5943600" cy="457048"/>
          </a:xfrm>
        </p:spPr>
        <p:txBody>
          <a:bodyPr>
            <a:spAutoFit/>
          </a:bodyPr>
          <a:lstStyle>
            <a:lvl1pPr marL="0" indent="0" algn="l">
              <a:lnSpc>
                <a:spcPct val="90000"/>
              </a:lnSpc>
              <a:spcAft>
                <a:spcPts val="0"/>
              </a:spcAft>
              <a:buNone/>
              <a:defRPr sz="3300"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GB" noProof="0" smtClean="0"/>
              <a:t>Subtitle</a:t>
            </a:r>
          </a:p>
        </p:txBody>
      </p:sp>
      <p:sp>
        <p:nvSpPr>
          <p:cNvPr id="26" name="Confidentiality stamp"/>
          <p:cNvSpPr txBox="1"/>
          <p:nvPr>
            <p:custDataLst>
              <p:tags r:id="rId4"/>
            </p:custDataLst>
          </p:nvPr>
        </p:nvSpPr>
        <p:spPr bwMode="black">
          <a:xfrm>
            <a:off x="530351" y="3730752"/>
            <a:ext cx="1225296" cy="153888"/>
          </a:xfrm>
          <a:prstGeom prst="rect">
            <a:avLst/>
          </a:prstGeom>
          <a:noFill/>
        </p:spPr>
        <p:txBody>
          <a:bodyPr wrap="square" lIns="0" tIns="0" rIns="0" bIns="0" rtlCol="0">
            <a:spAutoFit/>
          </a:bodyPr>
          <a:lstStyle/>
          <a:p>
            <a:pPr indent="-305647" algn="l">
              <a:spcAft>
                <a:spcPts val="1003"/>
              </a:spcAft>
            </a:pPr>
            <a:endParaRPr lang="en-GB" sz="1000" i="1" noProof="0" dirty="0" smtClean="0">
              <a:latin typeface="Georgia" pitchFamily="18" charset="0"/>
              <a:cs typeface="Arial" pitchFamily="34" charset="0"/>
            </a:endParaRPr>
          </a:p>
        </p:txBody>
      </p:sp>
      <p:sp>
        <p:nvSpPr>
          <p:cNvPr id="35" name="Draft stamp"/>
          <p:cNvSpPr txBox="1"/>
          <p:nvPr>
            <p:custDataLst>
              <p:tags r:id="rId5"/>
            </p:custDataLst>
          </p:nvPr>
        </p:nvSpPr>
        <p:spPr bwMode="black">
          <a:xfrm>
            <a:off x="530352" y="4041648"/>
            <a:ext cx="1222248" cy="292388"/>
          </a:xfrm>
          <a:prstGeom prst="rect">
            <a:avLst/>
          </a:prstGeom>
          <a:noFill/>
          <a:ln>
            <a:noFill/>
          </a:ln>
        </p:spPr>
        <p:txBody>
          <a:bodyPr wrap="square" lIns="0" tIns="0" rIns="0" bIns="137160" rtlCol="0" anchor="t" anchorCtr="0">
            <a:spAutoFit/>
          </a:bodyPr>
          <a:lstStyle/>
          <a:p>
            <a:pPr algn="l">
              <a:lnSpc>
                <a:spcPct val="100000"/>
              </a:lnSpc>
            </a:pPr>
            <a:r>
              <a:rPr lang="en-GB" sz="1000" b="1" i="1" noProof="0" dirty="0" smtClean="0">
                <a:solidFill>
                  <a:schemeClr val="tx1"/>
                </a:solidFill>
                <a:latin typeface="Georgia" pitchFamily="18" charset="0"/>
                <a:cs typeface="Arial" pitchFamily="34" charset="0"/>
              </a:rPr>
              <a:t> </a:t>
            </a:r>
          </a:p>
        </p:txBody>
      </p:sp>
      <p:sp>
        <p:nvSpPr>
          <p:cNvPr id="27" name="Report Date"/>
          <p:cNvSpPr txBox="1"/>
          <p:nvPr>
            <p:custDataLst>
              <p:tags r:id="rId6"/>
            </p:custDataLst>
          </p:nvPr>
        </p:nvSpPr>
        <p:spPr bwMode="black">
          <a:xfrm>
            <a:off x="530351" y="4343400"/>
            <a:ext cx="1222249" cy="153888"/>
          </a:xfrm>
          <a:prstGeom prst="rect">
            <a:avLst/>
          </a:prstGeom>
          <a:noFill/>
          <a:ln>
            <a:noFill/>
          </a:ln>
        </p:spPr>
        <p:txBody>
          <a:bodyPr wrap="square" lIns="0" tIns="0" rIns="0" bIns="0" rtlCol="0">
            <a:spAutoFit/>
          </a:bodyPr>
          <a:lstStyle/>
          <a:p>
            <a:pPr algn="l"/>
            <a:r>
              <a:rPr lang="en-GB" sz="1000" i="1" noProof="0" dirty="0" smtClean="0">
                <a:solidFill>
                  <a:schemeClr val="tx1"/>
                </a:solidFill>
                <a:latin typeface="Georgia" pitchFamily="18" charset="0"/>
                <a:cs typeface="Arial" pitchFamily="34" charset="0"/>
              </a:rPr>
              <a:t> </a:t>
            </a:r>
          </a:p>
        </p:txBody>
      </p:sp>
      <p:cxnSp>
        <p:nvCxnSpPr>
          <p:cNvPr id="30" name="Frame Line"/>
          <p:cNvCxnSpPr/>
          <p:nvPr userDrawn="1"/>
        </p:nvCxnSpPr>
        <p:spPr bwMode="black">
          <a:xfrm flipV="1">
            <a:off x="381000" y="3575844"/>
            <a:ext cx="1371600" cy="15478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Frame Line"/>
          <p:cNvCxnSpPr/>
          <p:nvPr userDrawn="1"/>
        </p:nvCxnSpPr>
        <p:spPr bwMode="black">
          <a:xfrm flipV="1">
            <a:off x="1905000" y="1148242"/>
            <a:ext cx="7620000" cy="144000"/>
          </a:xfrm>
          <a:prstGeom prst="bentConnector3">
            <a:avLst>
              <a:gd name="adj1" fmla="val -38"/>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28" name="Logo with Panels"/>
          <p:cNvGrpSpPr/>
          <p:nvPr userDrawn="1"/>
        </p:nvGrpSpPr>
        <p:grpSpPr>
          <a:xfrm>
            <a:off x="1129337" y="1"/>
            <a:ext cx="8929063" cy="7306456"/>
            <a:chOff x="1129337" y="1"/>
            <a:chExt cx="8929063" cy="7306456"/>
          </a:xfrm>
        </p:grpSpPr>
        <p:grpSp>
          <p:nvGrpSpPr>
            <p:cNvPr id="2" name="Logo Shapes"/>
            <p:cNvGrpSpPr/>
            <p:nvPr userDrawn="1"/>
          </p:nvGrpSpPr>
          <p:grpSpPr>
            <a:xfrm>
              <a:off x="1904331" y="1"/>
              <a:ext cx="8154069" cy="6780464"/>
              <a:chOff x="1735972" y="184214"/>
              <a:chExt cx="7412791" cy="5982762"/>
            </a:xfrm>
          </p:grpSpPr>
          <p:sp>
            <p:nvSpPr>
              <p:cNvPr id="17" name="Rectangle 2"/>
              <p:cNvSpPr>
                <a:spLocks noChangeArrowheads="1"/>
              </p:cNvSpPr>
              <p:nvPr/>
            </p:nvSpPr>
            <p:spPr bwMode="gray">
              <a:xfrm>
                <a:off x="1735973" y="184214"/>
                <a:ext cx="5677593" cy="5976739"/>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 name="Rectangle 4"/>
              <p:cNvSpPr>
                <a:spLocks noChangeArrowheads="1"/>
              </p:cNvSpPr>
              <p:nvPr/>
            </p:nvSpPr>
            <p:spPr bwMode="gray">
              <a:xfrm>
                <a:off x="1735973" y="1196944"/>
                <a:ext cx="7412790" cy="4970032"/>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4" name="Rectangle 7"/>
              <p:cNvSpPr>
                <a:spLocks noChangeArrowheads="1"/>
              </p:cNvSpPr>
              <p:nvPr/>
            </p:nvSpPr>
            <p:spPr bwMode="gray">
              <a:xfrm>
                <a:off x="1735972" y="1196944"/>
                <a:ext cx="5677593" cy="4970032"/>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23" name="Logo"/>
            <p:cNvGrpSpPr/>
            <p:nvPr userDrawn="1"/>
          </p:nvGrpSpPr>
          <p:grpSpPr>
            <a:xfrm>
              <a:off x="1129337" y="6778803"/>
              <a:ext cx="905256" cy="527654"/>
              <a:chOff x="1129337" y="6778803"/>
              <a:chExt cx="905256" cy="527654"/>
            </a:xfrm>
          </p:grpSpPr>
          <p:sp>
            <p:nvSpPr>
              <p:cNvPr id="19" name="Rectangle 0"/>
              <p:cNvSpPr>
                <a:spLocks noChangeArrowheads="1"/>
              </p:cNvSpPr>
              <p:nvPr userDrawn="1"/>
            </p:nvSpPr>
            <p:spPr bwMode="black">
              <a:xfrm>
                <a:off x="1675337" y="6778803"/>
                <a:ext cx="228600" cy="57350"/>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19"/>
              <p:cNvSpPr>
                <a:spLocks noEditPoints="1"/>
              </p:cNvSpPr>
              <p:nvPr userDrawn="1"/>
            </p:nvSpPr>
            <p:spPr bwMode="black">
              <a:xfrm>
                <a:off x="1129337" y="6965246"/>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16" name="Descriptor"/>
          <p:cNvSpPr txBox="1"/>
          <p:nvPr userDrawn="1">
            <p:custDataLst>
              <p:tags r:id="rId1"/>
            </p:custDataLst>
          </p:nvPr>
        </p:nvSpPr>
        <p:spPr bwMode="white">
          <a:xfrm>
            <a:off x="2057400" y="779692"/>
            <a:ext cx="49694" cy="215444"/>
          </a:xfrm>
          <a:prstGeom prst="rect">
            <a:avLst/>
          </a:prstGeom>
          <a:noFill/>
        </p:spPr>
        <p:txBody>
          <a:bodyPr wrap="none" lIns="0" tIns="0" rIns="0" bIns="0" rtlCol="0" anchor="b">
            <a:spAutoFit/>
          </a:bodyPr>
          <a:lstStyle/>
          <a:p>
            <a:pPr indent="-274320" algn="l"/>
            <a:r>
              <a:rPr lang="en-GB" sz="1400" noProof="0" dirty="0" smtClean="0">
                <a:solidFill>
                  <a:schemeClr val="bg1"/>
                </a:solidFill>
                <a:latin typeface="+mn-lt"/>
                <a:cs typeface="Arial" pitchFamily="34" charset="0"/>
              </a:rPr>
              <a:t> </a:t>
            </a:r>
          </a:p>
        </p:txBody>
      </p:sp>
      <p:sp>
        <p:nvSpPr>
          <p:cNvPr id="21" name="Title"/>
          <p:cNvSpPr>
            <a:spLocks noGrp="1"/>
          </p:cNvSpPr>
          <p:nvPr userDrawn="1">
            <p:ph type="ctrTitle" hasCustomPrompt="1"/>
            <p:custDataLst>
              <p:tags r:id="rId2"/>
            </p:custDataLst>
          </p:nvPr>
        </p:nvSpPr>
        <p:spPr bwMode="white">
          <a:xfrm>
            <a:off x="2057400" y="1219200"/>
            <a:ext cx="5943600" cy="507831"/>
          </a:xfrm>
        </p:spPr>
        <p:txBody>
          <a:bodyPr anchor="t" anchorCtr="0">
            <a:spAutoFit/>
          </a:bodyPr>
          <a:lstStyle>
            <a:lvl1pPr>
              <a:lnSpc>
                <a:spcPct val="100000"/>
              </a:lnSpc>
              <a:defRPr sz="3300" b="1" i="1" baseline="0">
                <a:solidFill>
                  <a:schemeClr val="bg1"/>
                </a:solidFill>
              </a:defRPr>
            </a:lvl1pPr>
          </a:lstStyle>
          <a:p>
            <a:r>
              <a:rPr lang="en-GB" noProof="0" dirty="0" smtClean="0"/>
              <a:t>Presentation Title</a:t>
            </a:r>
            <a:endParaRPr lang="en-GB" noProof="0" dirty="0"/>
          </a:p>
        </p:txBody>
      </p:sp>
      <p:sp>
        <p:nvSpPr>
          <p:cNvPr id="22" name="Subtitle"/>
          <p:cNvSpPr>
            <a:spLocks noGrp="1"/>
          </p:cNvSpPr>
          <p:nvPr userDrawn="1">
            <p:ph type="subTitle" idx="1" hasCustomPrompt="1"/>
            <p:custDataLst>
              <p:tags r:id="rId3"/>
            </p:custDataLst>
          </p:nvPr>
        </p:nvSpPr>
        <p:spPr bwMode="white">
          <a:xfrm>
            <a:off x="2057400" y="1752752"/>
            <a:ext cx="5943600" cy="457048"/>
          </a:xfrm>
        </p:spPr>
        <p:txBody>
          <a:bodyPr>
            <a:spAutoFit/>
          </a:bodyPr>
          <a:lstStyle>
            <a:lvl1pPr marL="0" indent="0" algn="l">
              <a:lnSpc>
                <a:spcPct val="90000"/>
              </a:lnSpc>
              <a:spcAft>
                <a:spcPts val="0"/>
              </a:spcAft>
              <a:buNone/>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GB" noProof="0" dirty="0" smtClean="0"/>
              <a:t>Subtitle</a:t>
            </a:r>
          </a:p>
        </p:txBody>
      </p:sp>
      <p:sp>
        <p:nvSpPr>
          <p:cNvPr id="26" name="Confidentiality stamp"/>
          <p:cNvSpPr txBox="1"/>
          <p:nvPr userDrawn="1">
            <p:custDataLst>
              <p:tags r:id="rId4"/>
            </p:custDataLst>
          </p:nvPr>
        </p:nvSpPr>
        <p:spPr bwMode="black">
          <a:xfrm>
            <a:off x="530351" y="3730752"/>
            <a:ext cx="1225296" cy="153888"/>
          </a:xfrm>
          <a:prstGeom prst="rect">
            <a:avLst/>
          </a:prstGeom>
          <a:noFill/>
        </p:spPr>
        <p:txBody>
          <a:bodyPr wrap="square" lIns="0" tIns="0" rIns="0" bIns="0" rtlCol="0">
            <a:spAutoFit/>
          </a:bodyPr>
          <a:lstStyle/>
          <a:p>
            <a:pPr indent="-305647" algn="l">
              <a:spcAft>
                <a:spcPts val="1003"/>
              </a:spcAft>
            </a:pPr>
            <a:endParaRPr lang="en-GB" sz="1000" i="1" noProof="0" dirty="0" smtClean="0">
              <a:latin typeface="Georgia" pitchFamily="18" charset="0"/>
              <a:cs typeface="Arial" pitchFamily="34" charset="0"/>
            </a:endParaRPr>
          </a:p>
        </p:txBody>
      </p:sp>
      <p:sp>
        <p:nvSpPr>
          <p:cNvPr id="35" name="Draft stamp"/>
          <p:cNvSpPr txBox="1"/>
          <p:nvPr userDrawn="1">
            <p:custDataLst>
              <p:tags r:id="rId5"/>
            </p:custDataLst>
          </p:nvPr>
        </p:nvSpPr>
        <p:spPr bwMode="black">
          <a:xfrm>
            <a:off x="530352" y="4041648"/>
            <a:ext cx="1222248" cy="292388"/>
          </a:xfrm>
          <a:prstGeom prst="rect">
            <a:avLst/>
          </a:prstGeom>
          <a:noFill/>
          <a:ln>
            <a:noFill/>
          </a:ln>
        </p:spPr>
        <p:txBody>
          <a:bodyPr wrap="square" lIns="0" tIns="0" rIns="0" bIns="137160" rtlCol="0" anchor="t" anchorCtr="0">
            <a:spAutoFit/>
          </a:bodyPr>
          <a:lstStyle/>
          <a:p>
            <a:pPr algn="l">
              <a:lnSpc>
                <a:spcPct val="100000"/>
              </a:lnSpc>
            </a:pPr>
            <a:r>
              <a:rPr lang="en-GB" sz="1000" b="1" i="1" noProof="0" dirty="0" smtClean="0">
                <a:solidFill>
                  <a:schemeClr val="tx1"/>
                </a:solidFill>
                <a:latin typeface="Georgia" pitchFamily="18" charset="0"/>
                <a:cs typeface="Arial" pitchFamily="34" charset="0"/>
              </a:rPr>
              <a:t> </a:t>
            </a:r>
          </a:p>
        </p:txBody>
      </p:sp>
      <p:sp>
        <p:nvSpPr>
          <p:cNvPr id="18" name="Report Date"/>
          <p:cNvSpPr txBox="1"/>
          <p:nvPr userDrawn="1">
            <p:custDataLst>
              <p:tags r:id="rId6"/>
            </p:custDataLst>
          </p:nvPr>
        </p:nvSpPr>
        <p:spPr bwMode="black">
          <a:xfrm>
            <a:off x="530351" y="4343400"/>
            <a:ext cx="1222249" cy="153888"/>
          </a:xfrm>
          <a:prstGeom prst="rect">
            <a:avLst/>
          </a:prstGeom>
          <a:noFill/>
          <a:ln>
            <a:noFill/>
          </a:ln>
        </p:spPr>
        <p:txBody>
          <a:bodyPr wrap="square" lIns="0" tIns="0" rIns="0" bIns="0" rtlCol="0">
            <a:spAutoFit/>
          </a:bodyPr>
          <a:lstStyle/>
          <a:p>
            <a:pPr algn="l"/>
            <a:r>
              <a:rPr lang="en-GB" sz="1000" i="1" noProof="0" dirty="0" smtClean="0">
                <a:solidFill>
                  <a:schemeClr val="tx1"/>
                </a:solidFill>
                <a:latin typeface="Georgia" pitchFamily="18" charset="0"/>
                <a:cs typeface="Arial" pitchFamily="34" charset="0"/>
              </a:rPr>
              <a:t> </a:t>
            </a:r>
          </a:p>
        </p:txBody>
      </p:sp>
      <p:cxnSp>
        <p:nvCxnSpPr>
          <p:cNvPr id="25" name="Frame Line"/>
          <p:cNvCxnSpPr/>
          <p:nvPr userDrawn="1"/>
        </p:nvCxnSpPr>
        <p:spPr bwMode="black">
          <a:xfrm flipV="1">
            <a:off x="381000" y="3575844"/>
            <a:ext cx="1371600" cy="15478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GB" smtClean="0"/>
              <a:t>Click to edit Master title style</a:t>
            </a:r>
            <a:endParaRPr lang="en-GB"/>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1" name="Title 23"/>
          <p:cNvSpPr>
            <a:spLocks noGrp="1"/>
          </p:cNvSpPr>
          <p:nvPr>
            <p:ph type="title" hasCustomPrompt="1"/>
          </p:nvPr>
        </p:nvSpPr>
        <p:spPr/>
        <p:txBody>
          <a:bodyPr/>
          <a:lstStyle/>
          <a:p>
            <a:r>
              <a:rPr lang="en-GB" noProof="0" smtClean="0"/>
              <a:t>Insert banner statement here</a:t>
            </a:r>
            <a:endParaRPr lang="en-GB" noProof="0"/>
          </a:p>
        </p:txBody>
      </p:sp>
      <p:sp>
        <p:nvSpPr>
          <p:cNvPr id="28" name="Content Placeholder 2"/>
          <p:cNvSpPr>
            <a:spLocks noGrp="1"/>
          </p:cNvSpPr>
          <p:nvPr>
            <p:ph sz="quarter" idx="14"/>
            <p:custDataLst>
              <p:tags r:id="rId1"/>
            </p:custDataLst>
          </p:nvPr>
        </p:nvSpPr>
        <p:spPr>
          <a:xfrm>
            <a:off x="530352" y="2212848"/>
            <a:ext cx="4425696" cy="4416552"/>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Content Placeholder 3"/>
          <p:cNvSpPr>
            <a:spLocks noGrp="1"/>
          </p:cNvSpPr>
          <p:nvPr>
            <p:ph sz="quarter" idx="15"/>
            <p:custDataLst>
              <p:tags r:id="rId2"/>
            </p:custDataLst>
          </p:nvPr>
        </p:nvSpPr>
        <p:spPr>
          <a:xfrm>
            <a:off x="5102351" y="2212848"/>
            <a:ext cx="4425696" cy="4416552"/>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0" name="Page Number"/>
          <p:cNvSpPr txBox="1"/>
          <p:nvPr userDrawn="1">
            <p:custDataLst>
              <p:tags r:id="rId3"/>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22"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9" name="Report Date"/>
          <p:cNvSpPr txBox="1"/>
          <p:nvPr userDrawn="1">
            <p:custDataLst>
              <p:tags r:id="rId4"/>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20" name="Section Footer"/>
          <p:cNvSpPr txBox="1"/>
          <p:nvPr userDrawn="1">
            <p:custDataLst>
              <p:tags r:id="rId5"/>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23" name="Disclaimer" hidden="1"/>
          <p:cNvSpPr txBox="1"/>
          <p:nvPr userDrawn="1">
            <p:custDataLst>
              <p:tags r:id="rId6"/>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18" name="Presentation Disclaimer" hidden="1"/>
          <p:cNvSpPr txBox="1"/>
          <p:nvPr userDrawn="1">
            <p:custDataLst>
              <p:tags r:id="rId7"/>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7" name="Draft stamp" hidden="1"/>
          <p:cNvSpPr txBox="1"/>
          <p:nvPr userDrawn="1">
            <p:custDataLst>
              <p:tags r:id="rId8"/>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16" name="Section Header"/>
          <p:cNvSpPr txBox="1"/>
          <p:nvPr userDrawn="1">
            <p:custDataLst>
              <p:tags r:id="rId9"/>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24"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Date/Filepath" hidden="1"/>
          <p:cNvSpPr txBox="1"/>
          <p:nvPr userDrawn="1">
            <p:custDataLst>
              <p:tags r:id="rId10"/>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E83B0DD-5903-48C8-BCB6-708F1D011FA9}" type="datetimeFigureOut">
              <a:rPr lang="en-GB" smtClean="0"/>
              <a:pPr/>
              <a:t>23/09/2014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671AB-1270-4466-8A21-F8957F167C73}"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22" name="Title 23"/>
          <p:cNvSpPr>
            <a:spLocks noGrp="1"/>
          </p:cNvSpPr>
          <p:nvPr>
            <p:ph type="title" hasCustomPrompt="1"/>
          </p:nvPr>
        </p:nvSpPr>
        <p:spPr/>
        <p:txBody>
          <a:bodyPr/>
          <a:lstStyle/>
          <a:p>
            <a:r>
              <a:rPr lang="en-GB" noProof="0" dirty="0" smtClean="0"/>
              <a:t>Insert banner statement here</a:t>
            </a:r>
            <a:endParaRPr lang="en-GB" dirty="0"/>
          </a:p>
        </p:txBody>
      </p:sp>
      <p:sp>
        <p:nvSpPr>
          <p:cNvPr id="8" name="Content Placeholder 2"/>
          <p:cNvSpPr>
            <a:spLocks noGrp="1"/>
          </p:cNvSpPr>
          <p:nvPr>
            <p:ph sz="quarter" idx="13"/>
          </p:nvPr>
        </p:nvSpPr>
        <p:spPr>
          <a:xfrm>
            <a:off x="530352" y="2212848"/>
            <a:ext cx="5946648" cy="4416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0" name="Content Placeholder 3"/>
          <p:cNvSpPr>
            <a:spLocks noGrp="1"/>
          </p:cNvSpPr>
          <p:nvPr>
            <p:ph sz="quarter" idx="14"/>
          </p:nvPr>
        </p:nvSpPr>
        <p:spPr>
          <a:xfrm>
            <a:off x="6629400" y="2212848"/>
            <a:ext cx="2898648" cy="4416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9" name="Page Number"/>
          <p:cNvSpPr txBox="1"/>
          <p:nvPr userDrawn="1">
            <p:custDataLst>
              <p:tags r:id="rId1"/>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23"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8" name="Report Date"/>
          <p:cNvSpPr txBox="1"/>
          <p:nvPr userDrawn="1">
            <p:custDataLst>
              <p:tags r:id="rId2"/>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18"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21"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16"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9"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17"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sp>
        <p:nvSpPr>
          <p:cNvPr id="20" name="Date/Filepath" hidden="1"/>
          <p:cNvSpPr txBox="1"/>
          <p:nvPr userDrawn="1">
            <p:custDataLst>
              <p:tags r:id="rId8"/>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cxnSp>
        <p:nvCxnSpPr>
          <p:cNvPr id="24"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22" name="Title 23"/>
          <p:cNvSpPr>
            <a:spLocks noGrp="1"/>
          </p:cNvSpPr>
          <p:nvPr>
            <p:ph type="title" hasCustomPrompt="1"/>
          </p:nvPr>
        </p:nvSpPr>
        <p:spPr/>
        <p:txBody>
          <a:bodyPr/>
          <a:lstStyle/>
          <a:p>
            <a:r>
              <a:rPr lang="en-GB" noProof="0" dirty="0" smtClean="0"/>
              <a:t>Insert banner statement here</a:t>
            </a:r>
            <a:endParaRPr lang="en-GB" dirty="0"/>
          </a:p>
        </p:txBody>
      </p:sp>
      <p:sp>
        <p:nvSpPr>
          <p:cNvPr id="8" name="Content Placeholder 2"/>
          <p:cNvSpPr>
            <a:spLocks noGrp="1"/>
          </p:cNvSpPr>
          <p:nvPr>
            <p:ph sz="quarter" idx="13"/>
          </p:nvPr>
        </p:nvSpPr>
        <p:spPr>
          <a:xfrm>
            <a:off x="530351" y="2212848"/>
            <a:ext cx="2898648" cy="4416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0" name="Content Placeholder 3"/>
          <p:cNvSpPr>
            <a:spLocks noGrp="1"/>
          </p:cNvSpPr>
          <p:nvPr>
            <p:ph sz="quarter" idx="14"/>
          </p:nvPr>
        </p:nvSpPr>
        <p:spPr>
          <a:xfrm>
            <a:off x="3582513" y="2212848"/>
            <a:ext cx="5943600" cy="4416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9" name="Page Number"/>
          <p:cNvSpPr txBox="1"/>
          <p:nvPr userDrawn="1">
            <p:custDataLst>
              <p:tags r:id="rId1"/>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23"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8" name="Report Date"/>
          <p:cNvSpPr txBox="1"/>
          <p:nvPr userDrawn="1">
            <p:custDataLst>
              <p:tags r:id="rId2"/>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18"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21"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16"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9"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17"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24"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Date/Filepath" hidden="1"/>
          <p:cNvSpPr txBox="1"/>
          <p:nvPr userDrawn="1">
            <p:custDataLst>
              <p:tags r:id="rId8"/>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26" name="Title 23"/>
          <p:cNvSpPr>
            <a:spLocks noGrp="1"/>
          </p:cNvSpPr>
          <p:nvPr>
            <p:ph type="title" hasCustomPrompt="1"/>
          </p:nvPr>
        </p:nvSpPr>
        <p:spPr/>
        <p:txBody>
          <a:bodyPr/>
          <a:lstStyle/>
          <a:p>
            <a:r>
              <a:rPr lang="en-GB" noProof="0" dirty="0" smtClean="0"/>
              <a:t>Insert banner statement here</a:t>
            </a:r>
            <a:endParaRPr lang="en-GB" dirty="0"/>
          </a:p>
        </p:txBody>
      </p:sp>
      <p:sp>
        <p:nvSpPr>
          <p:cNvPr id="15" name="Content Placeholder 2"/>
          <p:cNvSpPr>
            <a:spLocks noGrp="1"/>
          </p:cNvSpPr>
          <p:nvPr>
            <p:ph sz="quarter" idx="10"/>
            <p:custDataLst>
              <p:tags r:id="rId1"/>
            </p:custDataLst>
          </p:nvPr>
        </p:nvSpPr>
        <p:spPr>
          <a:xfrm>
            <a:off x="530351" y="2212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7" name="Content Placeholder 3"/>
          <p:cNvSpPr>
            <a:spLocks noGrp="1"/>
          </p:cNvSpPr>
          <p:nvPr>
            <p:ph sz="quarter" idx="11"/>
            <p:custDataLst>
              <p:tags r:id="rId2"/>
            </p:custDataLst>
          </p:nvPr>
        </p:nvSpPr>
        <p:spPr>
          <a:xfrm>
            <a:off x="530352" y="4498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9" name="Content Placeholder 4"/>
          <p:cNvSpPr>
            <a:spLocks noGrp="1"/>
          </p:cNvSpPr>
          <p:nvPr>
            <p:ph sz="quarter" idx="12"/>
            <p:custDataLst>
              <p:tags r:id="rId3"/>
            </p:custDataLst>
          </p:nvPr>
        </p:nvSpPr>
        <p:spPr>
          <a:xfrm>
            <a:off x="5102352" y="2212848"/>
            <a:ext cx="4425696" cy="4416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5" name="Page Number"/>
          <p:cNvSpPr txBox="1"/>
          <p:nvPr userDrawn="1">
            <p:custDataLst>
              <p:tags r:id="rId4"/>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29"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4" name="Report Date"/>
          <p:cNvSpPr txBox="1"/>
          <p:nvPr userDrawn="1">
            <p:custDataLst>
              <p:tags r:id="rId5"/>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21" name="Section Footer"/>
          <p:cNvSpPr txBox="1"/>
          <p:nvPr userDrawn="1">
            <p:custDataLst>
              <p:tags r:id="rId6"/>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23" name="Disclaimer" hidden="1"/>
          <p:cNvSpPr txBox="1"/>
          <p:nvPr userDrawn="1">
            <p:custDataLst>
              <p:tags r:id="rId7"/>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18" name="Presentation Disclaimer" hidden="1"/>
          <p:cNvSpPr txBox="1"/>
          <p:nvPr userDrawn="1">
            <p:custDataLst>
              <p:tags r:id="rId8"/>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22" name="Draft stamp" hidden="1"/>
          <p:cNvSpPr txBox="1"/>
          <p:nvPr userDrawn="1">
            <p:custDataLst>
              <p:tags r:id="rId9"/>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20" name="Section Header"/>
          <p:cNvSpPr txBox="1"/>
          <p:nvPr userDrawn="1">
            <p:custDataLst>
              <p:tags r:id="rId10"/>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28"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Date/Filepath" hidden="1"/>
          <p:cNvSpPr txBox="1"/>
          <p:nvPr userDrawn="1">
            <p:custDataLst>
              <p:tags r:id="rId11"/>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2" name="Title 23"/>
          <p:cNvSpPr>
            <a:spLocks noGrp="1"/>
          </p:cNvSpPr>
          <p:nvPr>
            <p:ph type="title" hasCustomPrompt="1"/>
          </p:nvPr>
        </p:nvSpPr>
        <p:spPr/>
        <p:txBody>
          <a:bodyPr/>
          <a:lstStyle/>
          <a:p>
            <a:r>
              <a:rPr lang="en-GB" noProof="0" smtClean="0"/>
              <a:t>Insert banner statement here</a:t>
            </a:r>
            <a:endParaRPr lang="en-GB" dirty="0"/>
          </a:p>
        </p:txBody>
      </p:sp>
      <p:sp>
        <p:nvSpPr>
          <p:cNvPr id="15" name="Content Placeholder 2"/>
          <p:cNvSpPr>
            <a:spLocks noGrp="1"/>
          </p:cNvSpPr>
          <p:nvPr>
            <p:ph sz="quarter" idx="10"/>
            <p:custDataLst>
              <p:tags r:id="rId1"/>
            </p:custDataLst>
          </p:nvPr>
        </p:nvSpPr>
        <p:spPr>
          <a:xfrm>
            <a:off x="531813" y="2212848"/>
            <a:ext cx="4425696" cy="4416552"/>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7" name="Content Placeholder 3"/>
          <p:cNvSpPr>
            <a:spLocks noGrp="1"/>
          </p:cNvSpPr>
          <p:nvPr>
            <p:ph sz="quarter" idx="11"/>
            <p:custDataLst>
              <p:tags r:id="rId2"/>
            </p:custDataLst>
          </p:nvPr>
        </p:nvSpPr>
        <p:spPr>
          <a:xfrm>
            <a:off x="5102352" y="2212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9" name="Content Placeholder 4"/>
          <p:cNvSpPr>
            <a:spLocks noGrp="1"/>
          </p:cNvSpPr>
          <p:nvPr>
            <p:ph sz="quarter" idx="12"/>
            <p:custDataLst>
              <p:tags r:id="rId3"/>
            </p:custDataLst>
          </p:nvPr>
        </p:nvSpPr>
        <p:spPr>
          <a:xfrm>
            <a:off x="5102351" y="4498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9" name="Page Number"/>
          <p:cNvSpPr txBox="1"/>
          <p:nvPr userDrawn="1">
            <p:custDataLst>
              <p:tags r:id="rId4"/>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24"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8" name="Report Date"/>
          <p:cNvSpPr txBox="1"/>
          <p:nvPr userDrawn="1">
            <p:custDataLst>
              <p:tags r:id="rId5"/>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26" name="Section Footer"/>
          <p:cNvSpPr txBox="1"/>
          <p:nvPr userDrawn="1">
            <p:custDataLst>
              <p:tags r:id="rId6"/>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27" name="Disclaimer" hidden="1"/>
          <p:cNvSpPr txBox="1"/>
          <p:nvPr userDrawn="1">
            <p:custDataLst>
              <p:tags r:id="rId7"/>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25" name="Presentation Disclaimer" hidden="1"/>
          <p:cNvSpPr txBox="1"/>
          <p:nvPr userDrawn="1">
            <p:custDataLst>
              <p:tags r:id="rId8"/>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22" name="Draft stamp" hidden="1"/>
          <p:cNvSpPr txBox="1"/>
          <p:nvPr userDrawn="1">
            <p:custDataLst>
              <p:tags r:id="rId9"/>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21" name="Section Header"/>
          <p:cNvSpPr txBox="1"/>
          <p:nvPr userDrawn="1">
            <p:custDataLst>
              <p:tags r:id="rId10"/>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sp>
        <p:nvSpPr>
          <p:cNvPr id="23" name="Date/Filepath" hidden="1"/>
          <p:cNvSpPr txBox="1"/>
          <p:nvPr userDrawn="1">
            <p:custDataLst>
              <p:tags r:id="rId11"/>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cxnSp>
        <p:nvCxnSpPr>
          <p:cNvPr id="16"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2" name="Title 23"/>
          <p:cNvSpPr>
            <a:spLocks noGrp="1"/>
          </p:cNvSpPr>
          <p:nvPr>
            <p:ph type="title" hasCustomPrompt="1"/>
          </p:nvPr>
        </p:nvSpPr>
        <p:spPr/>
        <p:txBody>
          <a:bodyPr/>
          <a:lstStyle/>
          <a:p>
            <a:r>
              <a:rPr lang="en-GB" noProof="0" dirty="0" smtClean="0"/>
              <a:t>Insert banner statement here</a:t>
            </a:r>
            <a:endParaRPr lang="en-GB" dirty="0"/>
          </a:p>
        </p:txBody>
      </p:sp>
      <p:sp>
        <p:nvSpPr>
          <p:cNvPr id="27" name="Content Placeholder 2"/>
          <p:cNvSpPr>
            <a:spLocks noGrp="1"/>
          </p:cNvSpPr>
          <p:nvPr>
            <p:ph sz="quarter" idx="13"/>
            <p:custDataLst>
              <p:tags r:id="rId1"/>
            </p:custDataLst>
          </p:nvPr>
        </p:nvSpPr>
        <p:spPr>
          <a:xfrm>
            <a:off x="530352" y="2212848"/>
            <a:ext cx="2898648" cy="4416552"/>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8" name="Content Placeholder 3"/>
          <p:cNvSpPr>
            <a:spLocks noGrp="1"/>
          </p:cNvSpPr>
          <p:nvPr>
            <p:ph sz="quarter" idx="14"/>
            <p:custDataLst>
              <p:tags r:id="rId2"/>
            </p:custDataLst>
          </p:nvPr>
        </p:nvSpPr>
        <p:spPr>
          <a:xfrm>
            <a:off x="3584447" y="2212848"/>
            <a:ext cx="2898648" cy="4416552"/>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1" name="Content Placeholder 4"/>
          <p:cNvSpPr>
            <a:spLocks noGrp="1"/>
          </p:cNvSpPr>
          <p:nvPr>
            <p:ph sz="quarter" idx="15"/>
            <p:custDataLst>
              <p:tags r:id="rId3"/>
            </p:custDataLst>
          </p:nvPr>
        </p:nvSpPr>
        <p:spPr>
          <a:xfrm>
            <a:off x="6629400" y="2212848"/>
            <a:ext cx="2898648" cy="4416552"/>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1" name="Page Number"/>
          <p:cNvSpPr txBox="1"/>
          <p:nvPr userDrawn="1">
            <p:custDataLst>
              <p:tags r:id="rId4"/>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36"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0" name="Report Date"/>
          <p:cNvSpPr txBox="1"/>
          <p:nvPr userDrawn="1">
            <p:custDataLst>
              <p:tags r:id="rId5"/>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18" name="Section Footer"/>
          <p:cNvSpPr txBox="1"/>
          <p:nvPr userDrawn="1">
            <p:custDataLst>
              <p:tags r:id="rId6"/>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19" name="Disclaimer" hidden="1"/>
          <p:cNvSpPr txBox="1"/>
          <p:nvPr userDrawn="1">
            <p:custDataLst>
              <p:tags r:id="rId7"/>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17" name="Presentation Disclaimer" hidden="1"/>
          <p:cNvSpPr txBox="1"/>
          <p:nvPr userDrawn="1">
            <p:custDataLst>
              <p:tags r:id="rId8"/>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33" name="Draft stamp" hidden="1"/>
          <p:cNvSpPr txBox="1"/>
          <p:nvPr userDrawn="1">
            <p:custDataLst>
              <p:tags r:id="rId9"/>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32" name="Section Header"/>
          <p:cNvSpPr txBox="1"/>
          <p:nvPr userDrawn="1">
            <p:custDataLst>
              <p:tags r:id="rId10"/>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23"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Date/Filepath" hidden="1"/>
          <p:cNvSpPr txBox="1"/>
          <p:nvPr userDrawn="1">
            <p:custDataLst>
              <p:tags r:id="rId11"/>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28" name="Title 23"/>
          <p:cNvSpPr>
            <a:spLocks noGrp="1"/>
          </p:cNvSpPr>
          <p:nvPr>
            <p:ph type="title" hasCustomPrompt="1"/>
          </p:nvPr>
        </p:nvSpPr>
        <p:spPr/>
        <p:txBody>
          <a:bodyPr/>
          <a:lstStyle/>
          <a:p>
            <a:r>
              <a:rPr lang="en-GB" noProof="0" dirty="0" smtClean="0"/>
              <a:t>Insert banner statement here</a:t>
            </a:r>
            <a:endParaRPr lang="en-GB" dirty="0"/>
          </a:p>
        </p:txBody>
      </p:sp>
      <p:sp>
        <p:nvSpPr>
          <p:cNvPr id="15" name="Content Placeholder 2"/>
          <p:cNvSpPr>
            <a:spLocks noGrp="1"/>
          </p:cNvSpPr>
          <p:nvPr>
            <p:ph sz="quarter" idx="10"/>
          </p:nvPr>
        </p:nvSpPr>
        <p:spPr>
          <a:xfrm>
            <a:off x="530352" y="2212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7" name="Content Placeholder 3"/>
          <p:cNvSpPr>
            <a:spLocks noGrp="1"/>
          </p:cNvSpPr>
          <p:nvPr>
            <p:ph sz="quarter" idx="11"/>
          </p:nvPr>
        </p:nvSpPr>
        <p:spPr>
          <a:xfrm>
            <a:off x="5102352" y="2212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9" name="Content Placeholder 4"/>
          <p:cNvSpPr>
            <a:spLocks noGrp="1"/>
          </p:cNvSpPr>
          <p:nvPr>
            <p:ph sz="quarter" idx="12"/>
          </p:nvPr>
        </p:nvSpPr>
        <p:spPr>
          <a:xfrm>
            <a:off x="530352" y="4498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1" name="Content Placeholder 5"/>
          <p:cNvSpPr>
            <a:spLocks noGrp="1"/>
          </p:cNvSpPr>
          <p:nvPr>
            <p:ph sz="quarter" idx="13"/>
          </p:nvPr>
        </p:nvSpPr>
        <p:spPr>
          <a:xfrm>
            <a:off x="5102352" y="4498848"/>
            <a:ext cx="4425696" cy="213055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7" name="Page Number"/>
          <p:cNvSpPr txBox="1"/>
          <p:nvPr userDrawn="1">
            <p:custDataLst>
              <p:tags r:id="rId1"/>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32"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26" name="Report Date"/>
          <p:cNvSpPr txBox="1"/>
          <p:nvPr userDrawn="1">
            <p:custDataLst>
              <p:tags r:id="rId2"/>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r>
              <a:rPr lang="en-GB" sz="1100" noProof="1" smtClean="0">
                <a:latin typeface="+mn-lt"/>
              </a:rPr>
              <a:t>29 September 2014</a:t>
            </a:r>
          </a:p>
        </p:txBody>
      </p:sp>
      <p:sp>
        <p:nvSpPr>
          <p:cNvPr id="22"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24"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20"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25"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23"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29"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Date/Filepath" hidden="1"/>
          <p:cNvSpPr txBox="1"/>
          <p:nvPr userDrawn="1">
            <p:custDataLst>
              <p:tags r:id="rId8"/>
            </p:custDataLst>
          </p:nvPr>
        </p:nvSpPr>
        <p:spPr>
          <a:xfrm>
            <a:off x="2292118" y="530352"/>
            <a:ext cx="7229543" cy="153888"/>
          </a:xfrm>
          <a:prstGeom prst="rect">
            <a:avLst/>
          </a:prstGeom>
          <a:noFill/>
        </p:spPr>
        <p:txBody>
          <a:bodyPr wrap="none" lIns="0" tIns="0" rIns="0" bIns="0" rtlCol="0">
            <a:spAutoFit/>
          </a:bodyPr>
          <a:lstStyle/>
          <a:p>
            <a:pPr indent="-305647" algn="r">
              <a:spcAft>
                <a:spcPts val="1003"/>
              </a:spcAft>
            </a:pPr>
            <a:r>
              <a:rPr lang="en-GB" sz="1000" noProof="1" smtClean="0">
                <a:latin typeface="+mn-lt"/>
              </a:rPr>
              <a:t>22/09/2014 C:\Users\gautamd293\Documents\PwC Official\Microsoft\Sahyog\Chattisgarh\Green State IT - Amol Pitale draft.pptx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3" name="grid" hidden="1"/>
          <p:cNvGrpSpPr/>
          <p:nvPr>
            <p:custDataLst>
              <p:tags r:id="rId25"/>
            </p:custDataLst>
          </p:nvPr>
        </p:nvGrpSpPr>
        <p:grpSpPr>
          <a:xfrm>
            <a:off x="530352" y="685800"/>
            <a:ext cx="8997696" cy="6711696"/>
            <a:chOff x="530352" y="685800"/>
            <a:chExt cx="8997696" cy="6711696"/>
          </a:xfrm>
        </p:grpSpPr>
        <p:sp>
          <p:nvSpPr>
            <p:cNvPr id="54"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55"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56"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57" name="Group 600" hidden="1"/>
            <p:cNvGrpSpPr/>
            <p:nvPr userDrawn="1"/>
          </p:nvGrpSpPr>
          <p:grpSpPr>
            <a:xfrm>
              <a:off x="530352" y="6016752"/>
              <a:ext cx="8997696" cy="612648"/>
              <a:chOff x="530352" y="6016752"/>
              <a:chExt cx="8997696" cy="612648"/>
            </a:xfrm>
          </p:grpSpPr>
          <p:sp>
            <p:nvSpPr>
              <p:cNvPr id="139"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40"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41"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42"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43"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44"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58" name="Group 500" hidden="1"/>
            <p:cNvGrpSpPr/>
            <p:nvPr userDrawn="1"/>
          </p:nvGrpSpPr>
          <p:grpSpPr>
            <a:xfrm>
              <a:off x="530352" y="5257800"/>
              <a:ext cx="8997696" cy="612648"/>
              <a:chOff x="530352" y="5257800"/>
              <a:chExt cx="8997696" cy="612648"/>
            </a:xfrm>
          </p:grpSpPr>
          <p:sp>
            <p:nvSpPr>
              <p:cNvPr id="133"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34"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35"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36"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37"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38"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5" name="Group 400" hidden="1"/>
            <p:cNvGrpSpPr/>
            <p:nvPr userDrawn="1"/>
          </p:nvGrpSpPr>
          <p:grpSpPr>
            <a:xfrm>
              <a:off x="530352" y="4498848"/>
              <a:ext cx="8997696" cy="612648"/>
              <a:chOff x="530352" y="4498848"/>
              <a:chExt cx="8997696" cy="612648"/>
            </a:xfrm>
          </p:grpSpPr>
          <p:sp>
            <p:nvSpPr>
              <p:cNvPr id="127"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28"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29"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30"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31"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32"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6" name="Group 300" hidden="1"/>
            <p:cNvGrpSpPr/>
            <p:nvPr userDrawn="1"/>
          </p:nvGrpSpPr>
          <p:grpSpPr>
            <a:xfrm>
              <a:off x="530352" y="3730752"/>
              <a:ext cx="8997696" cy="612648"/>
              <a:chOff x="530352" y="3730752"/>
              <a:chExt cx="8997696" cy="612648"/>
            </a:xfrm>
          </p:grpSpPr>
          <p:sp>
            <p:nvSpPr>
              <p:cNvPr id="121"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22"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23"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24"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25"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26"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7" name="Group 200" hidden="1"/>
            <p:cNvGrpSpPr/>
            <p:nvPr userDrawn="1"/>
          </p:nvGrpSpPr>
          <p:grpSpPr>
            <a:xfrm>
              <a:off x="530352" y="2971800"/>
              <a:ext cx="8997696" cy="612648"/>
              <a:chOff x="530352" y="2971800"/>
              <a:chExt cx="8997696" cy="612648"/>
            </a:xfrm>
          </p:grpSpPr>
          <p:sp>
            <p:nvSpPr>
              <p:cNvPr id="115"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16"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17"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18"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19"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20"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8" name="Group 100" hidden="1"/>
            <p:cNvGrpSpPr/>
            <p:nvPr userDrawn="1"/>
          </p:nvGrpSpPr>
          <p:grpSpPr>
            <a:xfrm>
              <a:off x="530352" y="2212848"/>
              <a:ext cx="8997696" cy="612648"/>
              <a:chOff x="530352" y="2212848"/>
              <a:chExt cx="8997696" cy="612648"/>
            </a:xfrm>
          </p:grpSpPr>
          <p:sp>
            <p:nvSpPr>
              <p:cNvPr id="109"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10"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11"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12"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13"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14"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2" name="Title Placeholder 1"/>
          <p:cNvSpPr>
            <a:spLocks noGrp="1"/>
          </p:cNvSpPr>
          <p:nvPr>
            <p:ph type="title"/>
          </p:nvPr>
        </p:nvSpPr>
        <p:spPr>
          <a:xfrm>
            <a:off x="530352" y="1143000"/>
            <a:ext cx="8997696" cy="914400"/>
          </a:xfrm>
          <a:prstGeom prst="rect">
            <a:avLst/>
          </a:prstGeom>
        </p:spPr>
        <p:txBody>
          <a:bodyPr vert="horz" lIns="0" tIns="0" rIns="0" bIns="0" rtlCol="0" anchor="t" anchorCtr="0">
            <a:noAutofit/>
          </a:bodyPr>
          <a:lstStyle/>
          <a:p>
            <a:r>
              <a:rPr lang="en-GB" noProof="0" smtClean="0"/>
              <a:t>Click to edit Master title style</a:t>
            </a:r>
            <a:endParaRPr lang="en-GB" noProof="0" dirty="0"/>
          </a:p>
        </p:txBody>
      </p:sp>
      <p:sp>
        <p:nvSpPr>
          <p:cNvPr id="3" name="Text Placeholder 2"/>
          <p:cNvSpPr>
            <a:spLocks noGrp="1"/>
          </p:cNvSpPr>
          <p:nvPr>
            <p:ph type="body" idx="1"/>
          </p:nvPr>
        </p:nvSpPr>
        <p:spPr>
          <a:xfrm>
            <a:off x="533400" y="2209800"/>
            <a:ext cx="8997696" cy="4419600"/>
          </a:xfrm>
          <a:prstGeom prst="rect">
            <a:avLst/>
          </a:prstGeom>
        </p:spPr>
        <p:txBody>
          <a:bodyPr vert="horz" lIns="0" tIns="0" rIns="0" bIns="0" rtlCol="0">
            <a:no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smtClean="0"/>
          </a:p>
        </p:txBody>
      </p:sp>
      <p:sp>
        <p:nvSpPr>
          <p:cNvPr id="4" name="Slide Number Placeholder 5"/>
          <p:cNvSpPr>
            <a:spLocks noGrp="1"/>
          </p:cNvSpPr>
          <p:nvPr>
            <p:ph type="sldNum" sz="quarter" idx="4"/>
          </p:nvPr>
        </p:nvSpPr>
        <p:spPr>
          <a:xfrm>
            <a:off x="6886652" y="7059304"/>
            <a:ext cx="2638348" cy="341986"/>
          </a:xfrm>
          <a:prstGeom prst="rect">
            <a:avLst/>
          </a:prstGeom>
        </p:spPr>
        <p:txBody>
          <a:bodyPr lIns="0" tIns="0" rIns="0" bIns="0" anchor="ctr" anchorCtr="0">
            <a:noAutofit/>
          </a:bodyPr>
          <a:lstStyle>
            <a:lvl1pPr algn="r">
              <a:defRPr sz="1100">
                <a:solidFill>
                  <a:schemeClr val="tx1"/>
                </a:solidFill>
                <a:latin typeface="+mn-lt"/>
                <a:cs typeface="Arial" pitchFamily="34" charset="0"/>
              </a:defRPr>
            </a:lvl1pPr>
          </a:lstStyle>
          <a:p>
            <a:fld id="{9EBD5762-3BDC-484D-9503-7EA6D5A9A8CE}" type="slidenum">
              <a:rPr lang="en-GB" smtClean="0"/>
              <a:pPr/>
              <a:t>‹#›</a:t>
            </a:fld>
            <a:endParaRPr lang="en-GB" dirty="0"/>
          </a:p>
        </p:txBody>
      </p:sp>
      <p:sp>
        <p:nvSpPr>
          <p:cNvPr id="6" name="Date Placeholder 3"/>
          <p:cNvSpPr>
            <a:spLocks noGrp="1"/>
          </p:cNvSpPr>
          <p:nvPr>
            <p:ph type="dt" sz="half" idx="2"/>
          </p:nvPr>
        </p:nvSpPr>
        <p:spPr>
          <a:xfrm>
            <a:off x="533400" y="7059304"/>
            <a:ext cx="2585009" cy="341986"/>
          </a:xfrm>
          <a:prstGeom prst="rect">
            <a:avLst/>
          </a:prstGeom>
        </p:spPr>
        <p:txBody>
          <a:bodyPr lIns="0" tIns="0" rIns="0" bIns="0" anchor="ctr" anchorCtr="0">
            <a:noAutofit/>
          </a:bodyPr>
          <a:lstStyle>
            <a:lvl1pPr algn="l">
              <a:defRPr sz="1100">
                <a:solidFill>
                  <a:schemeClr val="tx1"/>
                </a:solidFill>
                <a:latin typeface="+mn-lt"/>
                <a:cs typeface="Arial" pitchFamily="34" charset="0"/>
              </a:defRPr>
            </a:lvl1pPr>
          </a:lstStyle>
          <a:p>
            <a:endParaRPr lang="en-GB" dirty="0"/>
          </a:p>
        </p:txBody>
      </p:sp>
      <p:sp>
        <p:nvSpPr>
          <p:cNvPr id="7" name="Footer Placeholder 4"/>
          <p:cNvSpPr>
            <a:spLocks noGrp="1"/>
          </p:cNvSpPr>
          <p:nvPr>
            <p:ph type="ftr" sz="quarter" idx="3"/>
          </p:nvPr>
        </p:nvSpPr>
        <p:spPr>
          <a:xfrm>
            <a:off x="3279038" y="7059304"/>
            <a:ext cx="3500323" cy="341986"/>
          </a:xfrm>
          <a:prstGeom prst="rect">
            <a:avLst/>
          </a:prstGeom>
        </p:spPr>
        <p:txBody>
          <a:bodyPr vert="horz" lIns="0" tIns="0" rIns="0" bIns="0" anchor="ctr" anchorCtr="0">
            <a:noAutofit/>
          </a:bodyPr>
          <a:lstStyle>
            <a:lvl1pPr algn="ctr">
              <a:defRPr sz="1100">
                <a:solidFill>
                  <a:schemeClr val="tx1"/>
                </a:solidFill>
                <a:latin typeface="+mn-lt"/>
                <a:cs typeface="Arial" pitchFamily="34" charset="0"/>
              </a:defRPr>
            </a:lvl1pPr>
          </a:lstStyle>
          <a:p>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52" r:id="rId2"/>
    <p:sldLayoutId id="2147483653" r:id="rId3"/>
    <p:sldLayoutId id="2147483681" r:id="rId4"/>
    <p:sldLayoutId id="2147483682" r:id="rId5"/>
    <p:sldLayoutId id="2147483691" r:id="rId6"/>
    <p:sldLayoutId id="2147483702" r:id="rId7"/>
    <p:sldLayoutId id="2147483654" r:id="rId8"/>
    <p:sldLayoutId id="2147483683" r:id="rId9"/>
    <p:sldLayoutId id="2147483703" r:id="rId10"/>
    <p:sldLayoutId id="2147483704" r:id="rId11"/>
    <p:sldLayoutId id="2147483684" r:id="rId12"/>
    <p:sldLayoutId id="2147483685" r:id="rId13"/>
    <p:sldLayoutId id="2147483661" r:id="rId14"/>
    <p:sldLayoutId id="2147483686" r:id="rId15"/>
    <p:sldLayoutId id="2147483687" r:id="rId16"/>
    <p:sldLayoutId id="2147483688" r:id="rId17"/>
    <p:sldLayoutId id="2147483671" r:id="rId18"/>
    <p:sldLayoutId id="2147483689" r:id="rId19"/>
    <p:sldLayoutId id="2147483690" r:id="rId20"/>
    <p:sldLayoutId id="2147483701" r:id="rId21"/>
    <p:sldLayoutId id="2147483698" r:id="rId22"/>
    <p:sldLayoutId id="2147483700" r:id="rId23"/>
  </p:sldLayoutIdLst>
  <p:hf hdr="0"/>
  <p:txStyles>
    <p:titleStyle>
      <a:lvl1pPr algn="l" defTabSz="1018824" rtl="0" eaLnBrk="1" latinLnBrk="0" hangingPunct="1">
        <a:lnSpc>
          <a:spcPct val="100000"/>
        </a:lnSpc>
        <a:spcBef>
          <a:spcPct val="0"/>
        </a:spcBef>
        <a:buNone/>
        <a:defRPr sz="2400" b="1" i="1" kern="1200" baseline="0">
          <a:solidFill>
            <a:schemeClr val="tx1"/>
          </a:solidFill>
          <a:latin typeface="+mj-lt"/>
          <a:ea typeface="+mj-ea"/>
          <a:cs typeface="+mj-cs"/>
        </a:defRPr>
      </a:lvl1pPr>
    </p:titleStyle>
    <p:body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DE83B0DD-5903-48C8-BCB6-708F1D011FA9}" type="datetimeFigureOut">
              <a:rPr lang="en-GB" smtClean="0"/>
              <a:pPr/>
              <a:t>23/09/2014</a:t>
            </a:fld>
            <a:endParaRPr lang="en-GB"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3E4671AB-1270-4466-8A21-F8957F167C7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75.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1.jpeg"/><Relationship Id="rId5" Type="http://schemas.openxmlformats.org/officeDocument/2006/relationships/tags" Target="../tags/tag172.xml"/><Relationship Id="rId10" Type="http://schemas.openxmlformats.org/officeDocument/2006/relationships/slideLayout" Target="../slideLayouts/slideLayout1.xml"/><Relationship Id="rId4" Type="http://schemas.openxmlformats.org/officeDocument/2006/relationships/tags" Target="../tags/tag171.xml"/><Relationship Id="rId9" Type="http://schemas.openxmlformats.org/officeDocument/2006/relationships/tags" Target="../tags/tag176.xml"/></Relationships>
</file>

<file path=ppt/slides/_rels/slide10.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slideLayout" Target="../slideLayouts/slideLayout2.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s>
</file>

<file path=ppt/slides/_rels/slide11.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Layout" Target="../slideLayouts/slideLayout2.xml"/><Relationship Id="rId5" Type="http://schemas.openxmlformats.org/officeDocument/2006/relationships/tags" Target="../tags/tag227.xml"/><Relationship Id="rId4" Type="http://schemas.openxmlformats.org/officeDocument/2006/relationships/tags" Target="../tags/tag2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9.xml"/><Relationship Id="rId1" Type="http://schemas.openxmlformats.org/officeDocument/2006/relationships/tags" Target="../tags/tag228.xml"/></Relationships>
</file>

<file path=ppt/slides/_rels/slide2.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tags" Target="../tags/tag180.xml"/></Relationships>
</file>

<file path=ppt/slides/_rels/slide3.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2.jpe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5" Type="http://schemas.openxmlformats.org/officeDocument/2006/relationships/tags" Target="../tags/tag186.xml"/><Relationship Id="rId4" Type="http://schemas.openxmlformats.org/officeDocument/2006/relationships/tags" Target="../tags/tag185.xml"/></Relationships>
</file>

<file path=ppt/slides/_rels/slide4.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s>
</file>

<file path=ppt/slides/_rels/slide5.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2.xml"/><Relationship Id="rId5" Type="http://schemas.openxmlformats.org/officeDocument/2006/relationships/tags" Target="../tags/tag197.xml"/><Relationship Id="rId4" Type="http://schemas.openxmlformats.org/officeDocument/2006/relationships/tags" Target="../tags/tag196.xml"/></Relationships>
</file>

<file path=ppt/slides/_rels/slide6.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201.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04.xml"/><Relationship Id="rId7" Type="http://schemas.openxmlformats.org/officeDocument/2006/relationships/image" Target="../media/image3.jpe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2.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chart" Target="../charts/chart1.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xml"/><Relationship Id="rId5" Type="http://schemas.openxmlformats.org/officeDocument/2006/relationships/tags" Target="../tags/tag211.xml"/><Relationship Id="rId4" Type="http://schemas.openxmlformats.org/officeDocument/2006/relationships/tags" Target="../tags/tag210.xml"/></Relationships>
</file>

<file path=ppt/slides/_rels/slide9.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Strolling in the financial district.jpg"/>
          <p:cNvPicPr>
            <a:picLocks/>
          </p:cNvPicPr>
          <p:nvPr>
            <p:custDataLst>
              <p:tags r:id="rId2"/>
            </p:custDataLst>
          </p:nvPr>
        </p:nvPicPr>
        <p:blipFill>
          <a:blip r:embed="rId11" cstate="print"/>
          <a:stretch>
            <a:fillRect/>
          </a:stretch>
        </p:blipFill>
        <p:spPr>
          <a:xfrm>
            <a:off x="1904332" y="3570925"/>
            <a:ext cx="6739128" cy="3209544"/>
          </a:xfrm>
          <a:prstGeom prst="rect">
            <a:avLst/>
          </a:prstGeom>
        </p:spPr>
      </p:pic>
      <p:grpSp>
        <p:nvGrpSpPr>
          <p:cNvPr id="4" name="grid" hidden="1"/>
          <p:cNvGrpSpPr/>
          <p:nvPr>
            <p:custDataLst>
              <p:tags r:id="rId3"/>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8"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2"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3"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0" name="Descriptor"/>
          <p:cNvSpPr txBox="1"/>
          <p:nvPr>
            <p:custDataLst>
              <p:tags r:id="rId4"/>
            </p:custDataLst>
          </p:nvPr>
        </p:nvSpPr>
        <p:spPr bwMode="white">
          <a:xfrm>
            <a:off x="2057400" y="779691"/>
            <a:ext cx="2389629" cy="215444"/>
          </a:xfrm>
          <a:prstGeom prst="rect">
            <a:avLst/>
          </a:prstGeom>
          <a:noFill/>
        </p:spPr>
        <p:txBody>
          <a:bodyPr wrap="none" lIns="0" tIns="0" rIns="0" bIns="0" rtlCol="0" anchor="b">
            <a:spAutoFit/>
          </a:bodyPr>
          <a:lstStyle/>
          <a:p>
            <a:pPr indent="-274320" algn="l"/>
            <a:r>
              <a:rPr lang="en-GB" sz="1400" dirty="0" smtClean="0">
                <a:solidFill>
                  <a:schemeClr val="bg1"/>
                </a:solidFill>
                <a:latin typeface="+mn-lt"/>
                <a:cs typeface="Arial" pitchFamily="34" charset="0"/>
              </a:rPr>
              <a:t>RISK  ADVISORY SERVICES</a:t>
            </a:r>
          </a:p>
        </p:txBody>
      </p:sp>
      <p:sp>
        <p:nvSpPr>
          <p:cNvPr id="2" name="Title 1"/>
          <p:cNvSpPr>
            <a:spLocks noGrp="1"/>
          </p:cNvSpPr>
          <p:nvPr>
            <p:ph type="ctrTitle"/>
            <p:custDataLst>
              <p:tags r:id="rId5"/>
            </p:custDataLst>
          </p:nvPr>
        </p:nvSpPr>
        <p:spPr>
          <a:xfrm>
            <a:off x="2057400" y="1219200"/>
            <a:ext cx="5943600" cy="507831"/>
          </a:xfrm>
        </p:spPr>
        <p:txBody>
          <a:bodyPr/>
          <a:lstStyle/>
          <a:p>
            <a:r>
              <a:rPr lang="en-GB" dirty="0" smtClean="0"/>
              <a:t>Green State IT</a:t>
            </a:r>
            <a:endParaRPr lang="en-GB" dirty="0"/>
          </a:p>
        </p:txBody>
      </p:sp>
      <p:sp>
        <p:nvSpPr>
          <p:cNvPr id="51" name="Confidentiality stamp"/>
          <p:cNvSpPr txBox="1"/>
          <p:nvPr>
            <p:custDataLst>
              <p:tags r:id="rId6"/>
            </p:custDataLst>
          </p:nvPr>
        </p:nvSpPr>
        <p:spPr bwMode="black">
          <a:xfrm>
            <a:off x="530351" y="3730752"/>
            <a:ext cx="1225296" cy="307777"/>
          </a:xfrm>
          <a:prstGeom prst="rect">
            <a:avLst/>
          </a:prstGeom>
          <a:noFill/>
        </p:spPr>
        <p:txBody>
          <a:bodyPr wrap="square" lIns="0" tIns="0" rIns="0" bIns="0" rtlCol="0">
            <a:spAutoFit/>
          </a:bodyPr>
          <a:lstStyle/>
          <a:p>
            <a:pPr indent="-305647" algn="l">
              <a:spcAft>
                <a:spcPts val="1003"/>
              </a:spcAft>
            </a:pPr>
            <a:r>
              <a:rPr lang="en-GB" sz="1000" i="1" dirty="0" smtClean="0">
                <a:latin typeface="Georgia" pitchFamily="18" charset="0"/>
                <a:cs typeface="Arial" pitchFamily="34" charset="0"/>
              </a:rPr>
              <a:t>Strictly Private and Confidential</a:t>
            </a:r>
          </a:p>
        </p:txBody>
      </p:sp>
      <p:sp>
        <p:nvSpPr>
          <p:cNvPr id="52" name="Draft stamp" hidden="1"/>
          <p:cNvSpPr txBox="1"/>
          <p:nvPr>
            <p:custDataLst>
              <p:tags r:id="rId7"/>
            </p:custDataLst>
          </p:nvPr>
        </p:nvSpPr>
        <p:spPr bwMode="black">
          <a:xfrm>
            <a:off x="530351" y="4038529"/>
            <a:ext cx="1222248" cy="292388"/>
          </a:xfrm>
          <a:prstGeom prst="rect">
            <a:avLst/>
          </a:prstGeom>
          <a:noFill/>
          <a:ln>
            <a:noFill/>
          </a:ln>
        </p:spPr>
        <p:txBody>
          <a:bodyPr wrap="square" lIns="0" tIns="0" rIns="0" bIns="137160" rtlCol="0" anchor="t" anchorCtr="0">
            <a:spAutoFit/>
          </a:bodyPr>
          <a:lstStyle/>
          <a:p>
            <a:pPr algn="l">
              <a:lnSpc>
                <a:spcPct val="100000"/>
              </a:lnSpc>
            </a:pPr>
            <a:r>
              <a:rPr lang="en-GB" sz="1000" b="1" i="1" noProof="0" dirty="0" smtClean="0">
                <a:solidFill>
                  <a:schemeClr val="tx1"/>
                </a:solidFill>
                <a:latin typeface="Georgia" pitchFamily="18" charset="0"/>
                <a:cs typeface="Arial" pitchFamily="34" charset="0"/>
              </a:rPr>
              <a:t>Draft</a:t>
            </a:r>
          </a:p>
        </p:txBody>
      </p:sp>
      <p:sp>
        <p:nvSpPr>
          <p:cNvPr id="53" name="Report Date"/>
          <p:cNvSpPr txBox="1"/>
          <p:nvPr>
            <p:custDataLst>
              <p:tags r:id="rId8"/>
            </p:custDataLst>
          </p:nvPr>
        </p:nvSpPr>
        <p:spPr bwMode="black">
          <a:xfrm>
            <a:off x="530351" y="4330917"/>
            <a:ext cx="1222248" cy="153888"/>
          </a:xfrm>
          <a:prstGeom prst="rect">
            <a:avLst/>
          </a:prstGeom>
          <a:noFill/>
          <a:ln>
            <a:noFill/>
          </a:ln>
        </p:spPr>
        <p:txBody>
          <a:bodyPr wrap="square" lIns="0" tIns="0" rIns="0" bIns="0" rtlCol="0">
            <a:spAutoFit/>
          </a:bodyPr>
          <a:lstStyle/>
          <a:p>
            <a:pPr algn="l"/>
            <a:r>
              <a:rPr lang="en-GB" sz="1000" i="1" dirty="0" smtClean="0">
                <a:solidFill>
                  <a:schemeClr val="tx1"/>
                </a:solidFill>
                <a:latin typeface="Georgia" pitchFamily="18" charset="0"/>
                <a:cs typeface="Arial" pitchFamily="34" charset="0"/>
              </a:rPr>
              <a:t>29 September 2014</a:t>
            </a:r>
          </a:p>
        </p:txBody>
      </p:sp>
      <p:sp>
        <p:nvSpPr>
          <p:cNvPr id="55" name="Subtitle 2"/>
          <p:cNvSpPr>
            <a:spLocks noGrp="1"/>
          </p:cNvSpPr>
          <p:nvPr>
            <p:ph type="subTitle" idx="1"/>
            <p:custDataLst>
              <p:tags r:id="rId9"/>
            </p:custDataLst>
          </p:nvPr>
        </p:nvSpPr>
        <p:spPr>
          <a:xfrm>
            <a:off x="2064327" y="1836003"/>
            <a:ext cx="6092120" cy="914096"/>
          </a:xfrm>
        </p:spPr>
        <p:txBody>
          <a:bodyPr/>
          <a:lstStyle/>
          <a:p>
            <a:r>
              <a:rPr lang="en-GB" dirty="0" smtClean="0"/>
              <a:t>An initiative towards higher maturity for managing software</a:t>
            </a:r>
            <a:endParaRPr lang="en-GB"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6" name="Section Header" hidden="1"/>
          <p:cNvSpPr txBox="1"/>
          <p:nvPr>
            <p:custDataLst>
              <p:tags r:id="rId3"/>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
        <p:nvSpPr>
          <p:cNvPr id="65" name="Title 64"/>
          <p:cNvSpPr>
            <a:spLocks noGrp="1"/>
          </p:cNvSpPr>
          <p:nvPr>
            <p:ph type="title"/>
          </p:nvPr>
        </p:nvSpPr>
        <p:spPr/>
        <p:txBody>
          <a:bodyPr/>
          <a:lstStyle/>
          <a:p>
            <a:r>
              <a:rPr lang="en-GB" dirty="0" smtClean="0"/>
              <a:t>Green State IT (a SAM perspective)</a:t>
            </a:r>
            <a:br>
              <a:rPr lang="en-GB" dirty="0" smtClean="0"/>
            </a:br>
            <a:r>
              <a:rPr lang="en-GB" sz="2200" dirty="0" smtClean="0"/>
              <a:t>- Program for Chhattisgarh</a:t>
            </a:r>
            <a:endParaRPr lang="en-GB" sz="2200" dirty="0"/>
          </a:p>
        </p:txBody>
      </p:sp>
      <p:sp>
        <p:nvSpPr>
          <p:cNvPr id="83" name="Page Number"/>
          <p:cNvSpPr txBox="1"/>
          <p:nvPr>
            <p:custDataLst>
              <p:tags r:id="rId4"/>
            </p:custDataLst>
          </p:nvPr>
        </p:nvSpPr>
        <p:spPr>
          <a:xfrm>
            <a:off x="9366949" y="7263476"/>
            <a:ext cx="157094"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10</a:t>
            </a:r>
          </a:p>
        </p:txBody>
      </p:sp>
      <p:sp>
        <p:nvSpPr>
          <p:cNvPr id="84" name="Section Footer"/>
          <p:cNvSpPr txBox="1"/>
          <p:nvPr>
            <p:custDataLst>
              <p:tags r:id="rId5"/>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GB" sz="1100" noProof="1" smtClean="0">
                <a:latin typeface="+mn-lt"/>
              </a:rPr>
              <a:t>Green State IT • An initiative towards higher maturity for managing software</a:t>
            </a:r>
          </a:p>
        </p:txBody>
      </p:sp>
      <p:grpSp>
        <p:nvGrpSpPr>
          <p:cNvPr id="63" name="Pull-out panel"/>
          <p:cNvGrpSpPr>
            <a:grpSpLocks noChangeAspect="1"/>
          </p:cNvGrpSpPr>
          <p:nvPr>
            <p:custDataLst>
              <p:tags r:id="rId6"/>
            </p:custDataLst>
          </p:nvPr>
        </p:nvGrpSpPr>
        <p:grpSpPr>
          <a:xfrm>
            <a:off x="457200" y="1978151"/>
            <a:ext cx="7280045" cy="3011536"/>
            <a:chOff x="1151388" y="-2557556"/>
            <a:chExt cx="20432005" cy="7687706"/>
          </a:xfrm>
          <a:solidFill>
            <a:schemeClr val="accent1"/>
          </a:solidFill>
        </p:grpSpPr>
        <p:sp>
          <p:nvSpPr>
            <p:cNvPr id="66" name="Rectangle 65" descr="connector bar"/>
            <p:cNvSpPr>
              <a:spLocks/>
            </p:cNvSpPr>
            <p:nvPr/>
          </p:nvSpPr>
          <p:spPr>
            <a:xfrm>
              <a:off x="1151388" y="4802415"/>
              <a:ext cx="1440001" cy="327735"/>
            </a:xfrm>
            <a:prstGeom prst="rect">
              <a:avLst/>
            </a:prstGeom>
            <a:solidFill>
              <a:schemeClr val="accent1"/>
            </a:solidFill>
            <a:ln w="6350">
              <a:noFill/>
            </a:ln>
          </p:spPr>
          <p:txBody>
            <a:bodyPr vert="horz" wrap="square" lIns="91440" tIns="45720" rIns="91440" bIns="45720" rtlCol="0" anchor="ctr">
              <a:noAutofit/>
            </a:bodyPr>
            <a:lstStyle/>
            <a:p>
              <a:pPr algn="ctr"/>
              <a:endParaRPr lang="en-GB" dirty="0" smtClean="0"/>
            </a:p>
          </p:txBody>
        </p:sp>
        <p:sp>
          <p:nvSpPr>
            <p:cNvPr id="67" name="Rectangle 66" descr="connector bar"/>
            <p:cNvSpPr>
              <a:spLocks noChangeAspect="1"/>
            </p:cNvSpPr>
            <p:nvPr/>
          </p:nvSpPr>
          <p:spPr>
            <a:xfrm>
              <a:off x="2590797" y="-2557556"/>
              <a:ext cx="18992596" cy="7368880"/>
            </a:xfrm>
            <a:prstGeom prst="rect">
              <a:avLst/>
            </a:prstGeom>
            <a:solidFill>
              <a:schemeClr val="accent1"/>
            </a:solidFill>
            <a:ln w="6350">
              <a:noFill/>
            </a:ln>
          </p:spPr>
          <p:txBody>
            <a:bodyPr vert="horz" wrap="square" lIns="144000" tIns="144000" rIns="144000" bIns="144000" rtlCol="0" anchor="t">
              <a:noAutofit/>
            </a:bodyPr>
            <a:lstStyle/>
            <a:p>
              <a:r>
                <a:rPr lang="en-GB" sz="2200" i="1" dirty="0" smtClean="0">
                  <a:solidFill>
                    <a:schemeClr val="bg1"/>
                  </a:solidFill>
                  <a:latin typeface="+mj-lt"/>
                </a:rPr>
                <a:t>PwC would propose to the state of Chhattisgarh, a program for establishing a Green State IT model by promoting respect for Intellectual Property Rights (IPR) protection and improve management of software through implementation of ISO recognized SAM (Software Asset Management) standard practices within Government departments and businesses.</a:t>
              </a:r>
            </a:p>
            <a:p>
              <a:endParaRPr lang="en-GB" sz="2200" i="1" dirty="0" smtClean="0">
                <a:solidFill>
                  <a:schemeClr val="bg1"/>
                </a:solidFill>
                <a:latin typeface="+mj-lt"/>
              </a:endParaRPr>
            </a:p>
          </p:txBody>
        </p:sp>
      </p:grpSp>
      <p:sp>
        <p:nvSpPr>
          <p:cNvPr id="55" name="Rectangle 54"/>
          <p:cNvSpPr/>
          <p:nvPr/>
        </p:nvSpPr>
        <p:spPr>
          <a:xfrm>
            <a:off x="1981200" y="5150584"/>
            <a:ext cx="7616953" cy="1631216"/>
          </a:xfrm>
          <a:prstGeom prst="rect">
            <a:avLst/>
          </a:prstGeom>
        </p:spPr>
        <p:txBody>
          <a:bodyPr wrap="square">
            <a:spAutoFit/>
          </a:bodyPr>
          <a:lstStyle/>
          <a:p>
            <a:r>
              <a:rPr lang="en-US" i="1" dirty="0" smtClean="0">
                <a:solidFill>
                  <a:schemeClr val="accent3"/>
                </a:solidFill>
                <a:latin typeface="+mj-lt"/>
              </a:rPr>
              <a:t>This program will encourage innovation and help promote strong corporate governance standards making the state-based industry globally competitive, secure and efficient, translating into higher legitimate revenues for the industry, more taxes to government, and increase in hi-tech jobs.</a:t>
            </a:r>
            <a:endParaRPr lang="en-GB" dirty="0" smtClean="0">
              <a:solidFill>
                <a:schemeClr val="accent3"/>
              </a:solidFill>
              <a:latin typeface="+mj-lt"/>
            </a:endParaRPr>
          </a:p>
        </p:txBody>
      </p:sp>
    </p:spTree>
    <p:custDataLst>
      <p:tags r:id="rId1"/>
    </p:custDataLst>
    <p:extLst>
      <p:ext uri="{BB962C8B-B14F-4D97-AF65-F5344CB8AC3E}">
        <p14:creationId xmlns:p14="http://schemas.microsoft.com/office/powerpoint/2010/main" val="1843018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6" name="Section Header" hidden="1"/>
          <p:cNvSpPr txBox="1"/>
          <p:nvPr>
            <p:custDataLst>
              <p:tags r:id="rId3"/>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
        <p:nvSpPr>
          <p:cNvPr id="65" name="Title 64"/>
          <p:cNvSpPr>
            <a:spLocks noGrp="1"/>
          </p:cNvSpPr>
          <p:nvPr>
            <p:ph type="title"/>
          </p:nvPr>
        </p:nvSpPr>
        <p:spPr/>
        <p:txBody>
          <a:bodyPr/>
          <a:lstStyle/>
          <a:p>
            <a:r>
              <a:rPr lang="en-GB" dirty="0" smtClean="0"/>
              <a:t>Green State IT – Next steps</a:t>
            </a:r>
            <a:endParaRPr lang="en-GB" dirty="0"/>
          </a:p>
        </p:txBody>
      </p:sp>
      <p:sp>
        <p:nvSpPr>
          <p:cNvPr id="83" name="Page Number"/>
          <p:cNvSpPr txBox="1"/>
          <p:nvPr>
            <p:custDataLst>
              <p:tags r:id="rId4"/>
            </p:custDataLst>
          </p:nvPr>
        </p:nvSpPr>
        <p:spPr>
          <a:xfrm>
            <a:off x="9366949" y="7263476"/>
            <a:ext cx="157094"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11</a:t>
            </a:r>
          </a:p>
        </p:txBody>
      </p:sp>
      <p:sp>
        <p:nvSpPr>
          <p:cNvPr id="84" name="Section Footer"/>
          <p:cNvSpPr txBox="1"/>
          <p:nvPr>
            <p:custDataLst>
              <p:tags r:id="rId5"/>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US" sz="1100" noProof="1" smtClean="0">
                <a:latin typeface="+mn-lt"/>
              </a:rPr>
              <a:t>Green State IT • An initiative towards higher maturity for managing software</a:t>
            </a:r>
            <a:endParaRPr lang="en-GB" sz="1100" noProof="1" smtClean="0">
              <a:latin typeface="+mn-lt"/>
            </a:endParaRPr>
          </a:p>
        </p:txBody>
      </p:sp>
      <p:sp>
        <p:nvSpPr>
          <p:cNvPr id="54" name="TextBox 53"/>
          <p:cNvSpPr txBox="1"/>
          <p:nvPr/>
        </p:nvSpPr>
        <p:spPr>
          <a:xfrm>
            <a:off x="533400" y="1801267"/>
            <a:ext cx="9002835" cy="3770263"/>
          </a:xfrm>
          <a:prstGeom prst="rect">
            <a:avLst/>
          </a:prstGeom>
          <a:noFill/>
        </p:spPr>
        <p:txBody>
          <a:bodyPr wrap="square" lIns="0" tIns="0" rIns="0" bIns="0" rtlCol="0">
            <a:spAutoFit/>
          </a:bodyPr>
          <a:lstStyle/>
          <a:p>
            <a:pPr indent="-274320"/>
            <a:r>
              <a:rPr lang="en-GB" b="1" dirty="0" smtClean="0">
                <a:latin typeface="Georgia" pitchFamily="18" charset="0"/>
                <a:cs typeface="Arial" pitchFamily="34" charset="0"/>
              </a:rPr>
              <a:t>Recommended Next Steps for State Governments:</a:t>
            </a:r>
          </a:p>
          <a:p>
            <a:pPr indent="-274320"/>
            <a:endParaRPr lang="en-GB" b="1" dirty="0" smtClean="0">
              <a:latin typeface="Georgia" pitchFamily="18" charset="0"/>
              <a:cs typeface="Arial" pitchFamily="34" charset="0"/>
            </a:endParaRPr>
          </a:p>
          <a:p>
            <a:pPr marL="341313" indent="-341313" algn="just">
              <a:spcBef>
                <a:spcPts val="600"/>
              </a:spcBef>
              <a:spcAft>
                <a:spcPts val="600"/>
              </a:spcAft>
              <a:buFont typeface="Wingdings" pitchFamily="2" charset="2"/>
              <a:buChar char="Ø"/>
            </a:pPr>
            <a:r>
              <a:rPr lang="en-GB" dirty="0" smtClean="0">
                <a:latin typeface="Georgia" pitchFamily="18" charset="0"/>
                <a:cs typeface="Arial" pitchFamily="34" charset="0"/>
              </a:rPr>
              <a:t>State Government / State Departments should internally deliberate to adopt the Concept of Green State IT</a:t>
            </a:r>
          </a:p>
          <a:p>
            <a:pPr marL="341313" indent="-341313" algn="just">
              <a:spcBef>
                <a:spcPts val="600"/>
              </a:spcBef>
              <a:spcAft>
                <a:spcPts val="600"/>
              </a:spcAft>
              <a:buFont typeface="Wingdings" pitchFamily="2" charset="2"/>
              <a:buChar char="Ø"/>
            </a:pPr>
            <a:r>
              <a:rPr lang="en-GB" dirty="0" smtClean="0">
                <a:latin typeface="Georgia" pitchFamily="18" charset="0"/>
                <a:cs typeface="Arial" pitchFamily="34" charset="0"/>
              </a:rPr>
              <a:t>Conduct comprehensive Software Asset Management within your departments</a:t>
            </a:r>
          </a:p>
          <a:p>
            <a:pPr marL="341313" indent="-341313" algn="just">
              <a:spcBef>
                <a:spcPts val="600"/>
              </a:spcBef>
              <a:spcAft>
                <a:spcPts val="600"/>
              </a:spcAft>
              <a:buFont typeface="Wingdings" pitchFamily="2" charset="2"/>
              <a:buChar char="Ø"/>
            </a:pPr>
            <a:r>
              <a:rPr lang="en-GB" dirty="0" smtClean="0">
                <a:latin typeface="Georgia" pitchFamily="18" charset="0"/>
                <a:cs typeface="Arial" pitchFamily="34" charset="0"/>
              </a:rPr>
              <a:t>Optimise your Software deployment and leverage from Best Practices implemented by States on Governance on IT and Software Enablers</a:t>
            </a:r>
          </a:p>
          <a:p>
            <a:pPr marL="341313" indent="-341313" algn="just">
              <a:spcBef>
                <a:spcPts val="600"/>
              </a:spcBef>
              <a:spcAft>
                <a:spcPts val="600"/>
              </a:spcAft>
              <a:buFont typeface="Wingdings" pitchFamily="2" charset="2"/>
              <a:buChar char="Ø"/>
            </a:pPr>
            <a:r>
              <a:rPr lang="en-US" dirty="0">
                <a:latin typeface="Georgia" pitchFamily="18" charset="0"/>
                <a:cs typeface="Arial" pitchFamily="34" charset="0"/>
              </a:rPr>
              <a:t>Sensitization programs towards “Respecting IP” / security</a:t>
            </a:r>
          </a:p>
          <a:p>
            <a:pPr marL="341313" indent="-341313" algn="just">
              <a:spcBef>
                <a:spcPts val="600"/>
              </a:spcBef>
              <a:spcAft>
                <a:spcPts val="600"/>
              </a:spcAft>
              <a:buFont typeface="Wingdings" pitchFamily="2" charset="2"/>
              <a:buChar char="Ø"/>
            </a:pPr>
            <a:r>
              <a:rPr lang="en-US" dirty="0">
                <a:latin typeface="Georgia" pitchFamily="18" charset="0"/>
                <a:cs typeface="Arial" pitchFamily="34" charset="0"/>
              </a:rPr>
              <a:t>Regular training on an on-going </a:t>
            </a:r>
            <a:r>
              <a:rPr lang="en-US" dirty="0" smtClean="0">
                <a:latin typeface="Georgia" pitchFamily="18" charset="0"/>
                <a:cs typeface="Arial" pitchFamily="34" charset="0"/>
              </a:rPr>
              <a:t>basis</a:t>
            </a:r>
            <a:endParaRPr lang="en-GB" dirty="0" smtClean="0">
              <a:latin typeface="Georgia" pitchFamily="18"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8"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2"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3"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0" name="Title 49"/>
          <p:cNvSpPr>
            <a:spLocks noGrp="1"/>
          </p:cNvSpPr>
          <p:nvPr>
            <p:ph type="title"/>
          </p:nvPr>
        </p:nvSpPr>
        <p:spPr/>
        <p:txBody>
          <a:bodyPr/>
          <a:lstStyle/>
          <a:p>
            <a:r>
              <a:rPr lang="en-GB" dirty="0" smtClean="0"/>
              <a:t>Thank you</a:t>
            </a:r>
            <a:endParaRPr lang="en-GB" dirty="0"/>
          </a:p>
        </p:txBody>
      </p:sp>
      <p:sp>
        <p:nvSpPr>
          <p:cNvPr id="52" name="Text Placeholder 51"/>
          <p:cNvSpPr>
            <a:spLocks noGrp="1"/>
          </p:cNvSpPr>
          <p:nvPr>
            <p:ph type="body" sz="quarter" idx="10"/>
          </p:nvPr>
        </p:nvSpPr>
        <p:spPr>
          <a:xfrm>
            <a:off x="530352" y="6929735"/>
            <a:ext cx="5280660" cy="461665"/>
          </a:xfrm>
        </p:spPr>
        <p:txBody>
          <a:bodyPr>
            <a:spAutoFit/>
          </a:bodyPr>
          <a:lstStyle/>
          <a:p>
            <a:r>
              <a:rPr lang="en-GB" dirty="0" smtClean="0"/>
              <a:t>© 2014 PwC India. All rights reserved. In this document, “PwC” refers to PwC International Limited, which is a member firm of PricewaterhouseCoopers International Limited, each member firm of which is a separate legal entity.</a:t>
            </a:r>
          </a:p>
        </p:txBody>
      </p:sp>
      <p:sp>
        <p:nvSpPr>
          <p:cNvPr id="53" name="Title 49"/>
          <p:cNvSpPr txBox="1">
            <a:spLocks/>
          </p:cNvSpPr>
          <p:nvPr/>
        </p:nvSpPr>
        <p:spPr>
          <a:xfrm>
            <a:off x="530352" y="1828800"/>
            <a:ext cx="8080248" cy="3200400"/>
          </a:xfrm>
          <a:prstGeom prst="rect">
            <a:avLst/>
          </a:prstGeom>
        </p:spPr>
        <p:txBody>
          <a:bodyPr vert="horz" lIns="0" tIns="0" rIns="0" bIns="0" rtlCol="0" anchor="t" anchorCtr="0">
            <a:noAutofit/>
          </a:bodyPr>
          <a:lstStyle/>
          <a:p>
            <a:pPr marL="0" marR="0" lvl="0" indent="0" algn="l" defTabSz="1018824"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smtClean="0">
                <a:ln>
                  <a:noFill/>
                </a:ln>
                <a:solidFill>
                  <a:srgbClr val="000000"/>
                </a:solidFill>
                <a:effectLst/>
                <a:uLnTx/>
                <a:uFillTx/>
                <a:latin typeface="Georgia"/>
                <a:ea typeface="+mj-ea"/>
                <a:cs typeface="+mj-cs"/>
              </a:rPr>
              <a:t>Amol Pitale</a:t>
            </a:r>
            <a:endParaRPr kumimoji="0" lang="en-GB" sz="1800" b="1" i="0" u="none" strike="noStrike" kern="1200" cap="none" spc="0" normalizeH="0" noProof="0" dirty="0" smtClean="0">
              <a:ln>
                <a:noFill/>
              </a:ln>
              <a:solidFill>
                <a:srgbClr val="000000"/>
              </a:solidFill>
              <a:effectLst/>
              <a:uLnTx/>
              <a:uFillTx/>
              <a:latin typeface="Georgia"/>
              <a:ea typeface="+mj-ea"/>
              <a:cs typeface="+mj-cs"/>
            </a:endParaRPr>
          </a:p>
          <a:p>
            <a:pPr marL="0" marR="0" lvl="0" indent="0" algn="l" defTabSz="1018824"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smtClean="0">
                <a:ln>
                  <a:noFill/>
                </a:ln>
                <a:solidFill>
                  <a:srgbClr val="000000"/>
                </a:solidFill>
                <a:effectLst/>
                <a:uLnTx/>
                <a:uFillTx/>
                <a:latin typeface="Georgia"/>
                <a:ea typeface="+mj-ea"/>
                <a:cs typeface="+mj-cs"/>
              </a:rPr>
              <a:t>Senior</a:t>
            </a:r>
            <a:r>
              <a:rPr kumimoji="0" lang="en-GB" sz="1600" b="0" i="0" u="none" strike="noStrike" kern="1200" cap="none" spc="0" normalizeH="0" noProof="0" dirty="0" smtClean="0">
                <a:ln>
                  <a:noFill/>
                </a:ln>
                <a:solidFill>
                  <a:srgbClr val="000000"/>
                </a:solidFill>
                <a:effectLst/>
                <a:uLnTx/>
                <a:uFillTx/>
                <a:latin typeface="Georgia"/>
                <a:ea typeface="+mj-ea"/>
                <a:cs typeface="+mj-cs"/>
              </a:rPr>
              <a:t> Manager</a:t>
            </a:r>
            <a:endParaRPr kumimoji="0" lang="en-GB" sz="1600" b="0" i="0" u="none" strike="noStrike" kern="1200" cap="none" spc="0" normalizeH="0" baseline="0" noProof="0" dirty="0" smtClean="0">
              <a:ln>
                <a:noFill/>
              </a:ln>
              <a:solidFill>
                <a:srgbClr val="000000"/>
              </a:solidFill>
              <a:effectLst/>
              <a:uLnTx/>
              <a:uFillTx/>
              <a:latin typeface="Georgia"/>
              <a:ea typeface="+mj-ea"/>
              <a:cs typeface="+mj-cs"/>
            </a:endParaRPr>
          </a:p>
          <a:p>
            <a:pPr marL="0" marR="0" lvl="0" indent="0" algn="l" defTabSz="1018824" rtl="0" eaLnBrk="1" fontAlgn="auto" latinLnBrk="0" hangingPunct="1">
              <a:lnSpc>
                <a:spcPct val="100000"/>
              </a:lnSpc>
              <a:spcBef>
                <a:spcPct val="0"/>
              </a:spcBef>
              <a:spcAft>
                <a:spcPts val="0"/>
              </a:spcAft>
              <a:buClrTx/>
              <a:buSzTx/>
              <a:buFontTx/>
              <a:buNone/>
              <a:tabLst/>
              <a:defRPr/>
            </a:pPr>
            <a:r>
              <a:rPr lang="en-GB" sz="1600" dirty="0" smtClean="0">
                <a:solidFill>
                  <a:srgbClr val="000000"/>
                </a:solidFill>
                <a:latin typeface="Georgia"/>
                <a:ea typeface="+mj-ea"/>
                <a:cs typeface="+mj-cs"/>
              </a:rPr>
              <a:t>Licensing Management &amp; Contract Compliance</a:t>
            </a:r>
            <a:endParaRPr kumimoji="0" lang="en-GB" sz="1600" b="0" i="0" u="none" strike="noStrike" kern="1200" cap="none" spc="0" normalizeH="0" baseline="0" noProof="0" dirty="0" smtClean="0">
              <a:ln>
                <a:noFill/>
              </a:ln>
              <a:solidFill>
                <a:srgbClr val="000000"/>
              </a:solidFill>
              <a:effectLst/>
              <a:uLnTx/>
              <a:uFillTx/>
              <a:latin typeface="Georgia"/>
              <a:ea typeface="+mj-ea"/>
              <a:cs typeface="+mj-cs"/>
            </a:endParaRPr>
          </a:p>
          <a:p>
            <a:pPr lvl="0">
              <a:spcBef>
                <a:spcPct val="0"/>
              </a:spcBef>
              <a:defRPr/>
            </a:pPr>
            <a:r>
              <a:rPr lang="en-GB" sz="1600" dirty="0" smtClean="0">
                <a:solidFill>
                  <a:srgbClr val="000000"/>
                </a:solidFill>
                <a:latin typeface="Georgia"/>
                <a:ea typeface="+mj-ea"/>
                <a:cs typeface="+mj-cs"/>
              </a:rPr>
              <a:t>PricewaterhouseCoopers Private Limited</a:t>
            </a:r>
          </a:p>
          <a:p>
            <a:pPr lvl="0">
              <a:spcBef>
                <a:spcPct val="0"/>
              </a:spcBef>
              <a:defRPr/>
            </a:pPr>
            <a:r>
              <a:rPr lang="en-GB" sz="1600" dirty="0" smtClean="0">
                <a:solidFill>
                  <a:srgbClr val="000000"/>
                </a:solidFill>
                <a:latin typeface="Georgia"/>
                <a:ea typeface="+mj-ea"/>
                <a:cs typeface="+mj-cs"/>
              </a:rPr>
              <a:t>Email: amol.pitale@in.pwc.com</a:t>
            </a:r>
            <a:endParaRPr kumimoji="0" lang="en-GB" sz="1600" b="0" i="0" u="none" strike="noStrike" kern="1200" cap="none" spc="0" normalizeH="0" baseline="0" noProof="0" dirty="0" smtClean="0">
              <a:ln>
                <a:noFill/>
              </a:ln>
              <a:solidFill>
                <a:srgbClr val="000000"/>
              </a:solidFill>
              <a:effectLst/>
              <a:uLnTx/>
              <a:uFillTx/>
              <a:latin typeface="Georgia"/>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6" name="Section Header" hidden="1"/>
          <p:cNvSpPr txBox="1"/>
          <p:nvPr>
            <p:custDataLst>
              <p:tags r:id="rId3"/>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
        <p:nvSpPr>
          <p:cNvPr id="65" name="Title 64"/>
          <p:cNvSpPr>
            <a:spLocks noGrp="1"/>
          </p:cNvSpPr>
          <p:nvPr>
            <p:ph type="title"/>
          </p:nvPr>
        </p:nvSpPr>
        <p:spPr/>
        <p:txBody>
          <a:bodyPr/>
          <a:lstStyle/>
          <a:p>
            <a:r>
              <a:rPr lang="en-GB" dirty="0" smtClean="0"/>
              <a:t>E-governance: Road to automation</a:t>
            </a:r>
            <a:endParaRPr lang="en-GB" dirty="0"/>
          </a:p>
        </p:txBody>
      </p:sp>
      <p:sp>
        <p:nvSpPr>
          <p:cNvPr id="83" name="Page Number"/>
          <p:cNvSpPr txBox="1"/>
          <p:nvPr>
            <p:custDataLst>
              <p:tags r:id="rId4"/>
            </p:custDataLst>
          </p:nvPr>
        </p:nvSpPr>
        <p:spPr>
          <a:xfrm>
            <a:off x="9445495" y="7263476"/>
            <a:ext cx="78548"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2</a:t>
            </a:r>
          </a:p>
        </p:txBody>
      </p:sp>
      <p:sp>
        <p:nvSpPr>
          <p:cNvPr id="84" name="Section Footer"/>
          <p:cNvSpPr txBox="1"/>
          <p:nvPr>
            <p:custDataLst>
              <p:tags r:id="rId5"/>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GB" sz="1100" noProof="1" smtClean="0">
                <a:latin typeface="+mn-lt"/>
              </a:rPr>
              <a:t>Green State IT • An initiative towards higher maturity for managing software</a:t>
            </a:r>
          </a:p>
        </p:txBody>
      </p:sp>
      <p:sp>
        <p:nvSpPr>
          <p:cNvPr id="67" name="Oval 66"/>
          <p:cNvSpPr>
            <a:spLocks noChangeArrowheads="1"/>
          </p:cNvSpPr>
          <p:nvPr/>
        </p:nvSpPr>
        <p:spPr bwMode="auto">
          <a:xfrm>
            <a:off x="1766811" y="2327096"/>
            <a:ext cx="6383131" cy="4141994"/>
          </a:xfrm>
          <a:prstGeom prst="ellipse">
            <a:avLst/>
          </a:prstGeom>
          <a:solidFill>
            <a:srgbClr val="CC3300"/>
          </a:solidFill>
          <a:ln w="6350">
            <a:solidFill>
              <a:schemeClr val="accent2"/>
            </a:solidFill>
            <a:round/>
            <a:headEnd/>
            <a:tailEnd/>
          </a:ln>
          <a:effectLst>
            <a:outerShdw blurRad="50800" dist="38100" algn="l" rotWithShape="0">
              <a:prstClr val="black">
                <a:alpha val="40000"/>
              </a:prstClr>
            </a:outerShdw>
          </a:effectLst>
        </p:spPr>
        <p:txBody>
          <a:bodyPr wrap="none" lIns="72000" tIns="0" rIns="0" bIns="0" anchor="ct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en-GB" dirty="0">
              <a:solidFill>
                <a:schemeClr val="bg1"/>
              </a:solidFill>
              <a:latin typeface="+mj-lt"/>
            </a:endParaRPr>
          </a:p>
        </p:txBody>
      </p:sp>
      <p:sp>
        <p:nvSpPr>
          <p:cNvPr id="68" name="Oval 67"/>
          <p:cNvSpPr>
            <a:spLocks noChangeArrowheads="1"/>
          </p:cNvSpPr>
          <p:nvPr/>
        </p:nvSpPr>
        <p:spPr bwMode="auto">
          <a:xfrm>
            <a:off x="385380" y="3061303"/>
            <a:ext cx="2510220" cy="1340904"/>
          </a:xfrm>
          <a:prstGeom prst="ellipse">
            <a:avLst/>
          </a:prstGeom>
          <a:solidFill>
            <a:schemeClr val="bg1"/>
          </a:solidFill>
          <a:ln w="6350">
            <a:solidFill>
              <a:schemeClr val="tx1"/>
            </a:solidFill>
            <a:round/>
            <a:headEnd/>
            <a:tailEnd/>
          </a:ln>
        </p:spPr>
        <p:txBody>
          <a:bodyPr wrap="none" lIns="0" tIns="0" rIns="0" bIns="0" anchor="ct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dirty="0">
              <a:solidFill>
                <a:schemeClr val="bg1"/>
              </a:solidFill>
              <a:latin typeface="+mj-lt"/>
            </a:endParaRPr>
          </a:p>
        </p:txBody>
      </p:sp>
      <p:sp>
        <p:nvSpPr>
          <p:cNvPr id="69" name="Oval 68"/>
          <p:cNvSpPr>
            <a:spLocks noChangeArrowheads="1"/>
          </p:cNvSpPr>
          <p:nvPr/>
        </p:nvSpPr>
        <p:spPr bwMode="auto">
          <a:xfrm>
            <a:off x="1765017" y="5364696"/>
            <a:ext cx="2510220" cy="1340904"/>
          </a:xfrm>
          <a:prstGeom prst="ellipse">
            <a:avLst/>
          </a:prstGeom>
          <a:solidFill>
            <a:schemeClr val="bg1"/>
          </a:solidFill>
          <a:ln w="6350">
            <a:solidFill>
              <a:schemeClr val="tx1"/>
            </a:solidFill>
            <a:round/>
            <a:headEnd/>
            <a:tailEnd/>
          </a:ln>
        </p:spPr>
        <p:txBody>
          <a:bodyPr wrap="none" lIns="0" tIns="0" rIns="0" bIns="0" anchor="ct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dirty="0">
              <a:solidFill>
                <a:schemeClr val="bg1"/>
              </a:solidFill>
              <a:latin typeface="+mj-lt"/>
            </a:endParaRPr>
          </a:p>
        </p:txBody>
      </p:sp>
      <p:sp>
        <p:nvSpPr>
          <p:cNvPr id="70" name="Oval 69"/>
          <p:cNvSpPr>
            <a:spLocks noChangeArrowheads="1"/>
          </p:cNvSpPr>
          <p:nvPr/>
        </p:nvSpPr>
        <p:spPr bwMode="auto">
          <a:xfrm>
            <a:off x="3703266" y="1736852"/>
            <a:ext cx="2510220" cy="1340904"/>
          </a:xfrm>
          <a:prstGeom prst="ellipse">
            <a:avLst/>
          </a:prstGeom>
          <a:solidFill>
            <a:schemeClr val="bg1"/>
          </a:solidFill>
          <a:ln w="6350">
            <a:solidFill>
              <a:schemeClr val="tx1"/>
            </a:solidFill>
            <a:round/>
            <a:headEnd/>
            <a:tailEnd/>
          </a:ln>
        </p:spPr>
        <p:txBody>
          <a:bodyPr wrap="none" lIns="0" tIns="0" rIns="0" bIns="0" anchor="ct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dirty="0">
              <a:solidFill>
                <a:schemeClr val="bg1"/>
              </a:solidFill>
              <a:latin typeface="+mj-lt"/>
            </a:endParaRPr>
          </a:p>
        </p:txBody>
      </p:sp>
      <p:sp>
        <p:nvSpPr>
          <p:cNvPr id="71" name="Oval 70"/>
          <p:cNvSpPr>
            <a:spLocks noChangeArrowheads="1"/>
          </p:cNvSpPr>
          <p:nvPr/>
        </p:nvSpPr>
        <p:spPr bwMode="auto">
          <a:xfrm>
            <a:off x="7090980" y="3061303"/>
            <a:ext cx="2510220" cy="1340904"/>
          </a:xfrm>
          <a:prstGeom prst="ellipse">
            <a:avLst/>
          </a:prstGeom>
          <a:solidFill>
            <a:schemeClr val="bg1"/>
          </a:solidFill>
          <a:ln w="6350">
            <a:solidFill>
              <a:schemeClr val="tx1"/>
            </a:solidFill>
            <a:round/>
            <a:headEnd/>
            <a:tailEnd/>
          </a:ln>
        </p:spPr>
        <p:txBody>
          <a:bodyPr wrap="none" lIns="0" tIns="0" rIns="0" bIns="0" anchor="ct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dirty="0">
              <a:solidFill>
                <a:schemeClr val="bg1"/>
              </a:solidFill>
              <a:latin typeface="+mj-lt"/>
            </a:endParaRPr>
          </a:p>
        </p:txBody>
      </p:sp>
      <p:sp>
        <p:nvSpPr>
          <p:cNvPr id="72" name="Oval 71"/>
          <p:cNvSpPr>
            <a:spLocks noChangeArrowheads="1"/>
          </p:cNvSpPr>
          <p:nvPr/>
        </p:nvSpPr>
        <p:spPr bwMode="auto">
          <a:xfrm>
            <a:off x="5621792" y="5364696"/>
            <a:ext cx="2510220" cy="1340904"/>
          </a:xfrm>
          <a:prstGeom prst="ellipse">
            <a:avLst/>
          </a:prstGeom>
          <a:solidFill>
            <a:schemeClr val="bg1"/>
          </a:solidFill>
          <a:ln w="6350">
            <a:solidFill>
              <a:schemeClr val="tx1"/>
            </a:solidFill>
            <a:round/>
            <a:headEnd/>
            <a:tailEnd/>
          </a:ln>
        </p:spPr>
        <p:txBody>
          <a:bodyPr wrap="none" lIns="0" tIns="0" rIns="0" bIns="0" anchor="ct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dirty="0">
              <a:solidFill>
                <a:schemeClr val="bg1"/>
              </a:solidFill>
              <a:latin typeface="+mj-lt"/>
            </a:endParaRPr>
          </a:p>
        </p:txBody>
      </p:sp>
      <p:sp>
        <p:nvSpPr>
          <p:cNvPr id="73" name="Rectangle 72"/>
          <p:cNvSpPr/>
          <p:nvPr/>
        </p:nvSpPr>
        <p:spPr>
          <a:xfrm>
            <a:off x="361156" y="3200400"/>
            <a:ext cx="2523228" cy="954107"/>
          </a:xfrm>
          <a:prstGeom prst="rect">
            <a:avLst/>
          </a:prstGeom>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400" i="1" dirty="0" smtClean="0">
                <a:latin typeface="+mj-lt"/>
              </a:rPr>
              <a:t>Software has helped automate routine Government functions for efficient delivery of services</a:t>
            </a:r>
          </a:p>
        </p:txBody>
      </p:sp>
      <p:sp>
        <p:nvSpPr>
          <p:cNvPr id="74" name="Rectangle 73"/>
          <p:cNvSpPr/>
          <p:nvPr/>
        </p:nvSpPr>
        <p:spPr>
          <a:xfrm>
            <a:off x="2910444" y="3632537"/>
            <a:ext cx="4176156" cy="1323439"/>
          </a:xfrm>
          <a:prstGeom prst="rect">
            <a:avLst/>
          </a:prstGeom>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b="1" i="1" dirty="0" smtClean="0">
                <a:solidFill>
                  <a:schemeClr val="bg1"/>
                </a:solidFill>
                <a:latin typeface="+mj-lt"/>
              </a:rPr>
              <a:t>Software in e-Governance as a driving force towards economic growth &amp; development</a:t>
            </a:r>
          </a:p>
        </p:txBody>
      </p:sp>
      <p:sp>
        <p:nvSpPr>
          <p:cNvPr id="75" name="Rectangle 74"/>
          <p:cNvSpPr/>
          <p:nvPr/>
        </p:nvSpPr>
        <p:spPr>
          <a:xfrm>
            <a:off x="1801000" y="5638800"/>
            <a:ext cx="2466200" cy="954107"/>
          </a:xfrm>
          <a:prstGeom prst="rect">
            <a:avLst/>
          </a:prstGeom>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GB" sz="1400" i="1" dirty="0" smtClean="0">
                <a:latin typeface="+mj-lt"/>
              </a:rPr>
              <a:t>Use of software along with appropriate technology enhances enforcement of Law &amp; Order.</a:t>
            </a:r>
          </a:p>
        </p:txBody>
      </p:sp>
      <p:sp>
        <p:nvSpPr>
          <p:cNvPr id="76" name="Rectangle 75"/>
          <p:cNvSpPr/>
          <p:nvPr/>
        </p:nvSpPr>
        <p:spPr>
          <a:xfrm>
            <a:off x="3643764" y="1981200"/>
            <a:ext cx="2680836" cy="954107"/>
          </a:xfrm>
          <a:prstGeom prst="rect">
            <a:avLst/>
          </a:prstGeom>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400" i="1" dirty="0" smtClean="0">
                <a:latin typeface="+mj-lt"/>
              </a:rPr>
              <a:t>Software used to develop e-Governance applications help to transform a nation into an information society</a:t>
            </a:r>
          </a:p>
        </p:txBody>
      </p:sp>
      <p:sp>
        <p:nvSpPr>
          <p:cNvPr id="77" name="Rectangle 76"/>
          <p:cNvSpPr/>
          <p:nvPr/>
        </p:nvSpPr>
        <p:spPr>
          <a:xfrm>
            <a:off x="7131801" y="3173849"/>
            <a:ext cx="2469400" cy="1169551"/>
          </a:xfrm>
          <a:prstGeom prst="rect">
            <a:avLst/>
          </a:prstGeom>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400" i="1" dirty="0" smtClean="0">
                <a:latin typeface="+mj-lt"/>
              </a:rPr>
              <a:t>Enables government departments to improve processes to serve its citizens efficiently and transparently</a:t>
            </a:r>
          </a:p>
        </p:txBody>
      </p:sp>
      <p:sp>
        <p:nvSpPr>
          <p:cNvPr id="78" name="Rectangle 77"/>
          <p:cNvSpPr/>
          <p:nvPr/>
        </p:nvSpPr>
        <p:spPr>
          <a:xfrm>
            <a:off x="5662523" y="5638800"/>
            <a:ext cx="2469490" cy="954107"/>
          </a:xfrm>
          <a:prstGeom prst="rect">
            <a:avLst/>
          </a:prstGeom>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400" i="1" dirty="0" smtClean="0">
                <a:latin typeface="+mj-lt"/>
              </a:rPr>
              <a:t>Facilitates direct access to citizens for government functions and decision-making processes</a:t>
            </a:r>
          </a:p>
        </p:txBody>
      </p:sp>
    </p:spTree>
    <p:custDataLst>
      <p:tags r:id="rId1"/>
    </p:custDataLst>
    <p:extLst>
      <p:ext uri="{BB962C8B-B14F-4D97-AF65-F5344CB8AC3E}">
        <p14:creationId xmlns:p14="http://schemas.microsoft.com/office/powerpoint/2010/main" val="1921222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6" name="Section Header" hidden="1"/>
          <p:cNvSpPr txBox="1"/>
          <p:nvPr>
            <p:custDataLst>
              <p:tags r:id="rId3"/>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
        <p:nvSpPr>
          <p:cNvPr id="65" name="Title 64"/>
          <p:cNvSpPr>
            <a:spLocks noGrp="1"/>
          </p:cNvSpPr>
          <p:nvPr>
            <p:ph type="title"/>
          </p:nvPr>
        </p:nvSpPr>
        <p:spPr/>
        <p:txBody>
          <a:bodyPr/>
          <a:lstStyle/>
          <a:p>
            <a:r>
              <a:rPr lang="en-GB" dirty="0" smtClean="0"/>
              <a:t>Challenges in managing software</a:t>
            </a:r>
            <a:endParaRPr lang="en-GB" dirty="0"/>
          </a:p>
        </p:txBody>
      </p:sp>
      <p:sp>
        <p:nvSpPr>
          <p:cNvPr id="83" name="Page Number"/>
          <p:cNvSpPr txBox="1"/>
          <p:nvPr>
            <p:custDataLst>
              <p:tags r:id="rId4"/>
            </p:custDataLst>
          </p:nvPr>
        </p:nvSpPr>
        <p:spPr>
          <a:xfrm>
            <a:off x="9445495" y="7263476"/>
            <a:ext cx="78548"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3</a:t>
            </a:r>
          </a:p>
        </p:txBody>
      </p:sp>
      <p:sp>
        <p:nvSpPr>
          <p:cNvPr id="84" name="Section Footer"/>
          <p:cNvSpPr txBox="1"/>
          <p:nvPr>
            <p:custDataLst>
              <p:tags r:id="rId5"/>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US" sz="1100" noProof="1" smtClean="0">
                <a:latin typeface="+mn-lt"/>
              </a:rPr>
              <a:t>Green State IT • An initiative towards higher maturity for managing software</a:t>
            </a:r>
            <a:endParaRPr lang="en-GB" sz="1100" noProof="1" smtClean="0">
              <a:latin typeface="+mn-lt"/>
            </a:endParaRPr>
          </a:p>
        </p:txBody>
      </p:sp>
      <p:sp>
        <p:nvSpPr>
          <p:cNvPr id="66" name="Rectangle 65"/>
          <p:cNvSpPr/>
          <p:nvPr/>
        </p:nvSpPr>
        <p:spPr>
          <a:xfrm>
            <a:off x="381000" y="5782270"/>
            <a:ext cx="3048000" cy="923330"/>
          </a:xfrm>
          <a:prstGeom prst="rect">
            <a:avLst/>
          </a:prstGeom>
        </p:spPr>
        <p:txBody>
          <a:bodyPr wrap="square">
            <a:spAutoFit/>
          </a:bodyPr>
          <a:lstStyle/>
          <a:p>
            <a:pPr lvl="0" defTabSz="914400">
              <a:defRPr/>
            </a:pPr>
            <a:r>
              <a:rPr lang="en-US" sz="1800" kern="0" dirty="0">
                <a:solidFill>
                  <a:schemeClr val="accent1"/>
                </a:solidFill>
                <a:latin typeface="+mj-lt"/>
              </a:rPr>
              <a:t>Absence of </a:t>
            </a:r>
            <a:r>
              <a:rPr lang="en-US" sz="1800" b="1" kern="0" dirty="0">
                <a:solidFill>
                  <a:schemeClr val="accent1"/>
                </a:solidFill>
                <a:latin typeface="+mj-lt"/>
              </a:rPr>
              <a:t>automated tools </a:t>
            </a:r>
            <a:r>
              <a:rPr lang="en-US" sz="1800" kern="0" dirty="0">
                <a:solidFill>
                  <a:schemeClr val="accent1"/>
                </a:solidFill>
                <a:latin typeface="+mj-lt"/>
              </a:rPr>
              <a:t>for monitoring </a:t>
            </a:r>
            <a:r>
              <a:rPr lang="en-US" sz="1800" kern="0" dirty="0" smtClean="0">
                <a:solidFill>
                  <a:schemeClr val="accent1"/>
                </a:solidFill>
                <a:latin typeface="+mj-lt"/>
              </a:rPr>
              <a:t>software</a:t>
            </a:r>
            <a:endParaRPr lang="en-US" sz="1800" kern="0" dirty="0">
              <a:solidFill>
                <a:schemeClr val="accent1"/>
              </a:solidFill>
              <a:latin typeface="+mj-lt"/>
            </a:endParaRPr>
          </a:p>
        </p:txBody>
      </p:sp>
      <p:sp>
        <p:nvSpPr>
          <p:cNvPr id="73" name="Rectangle 72"/>
          <p:cNvSpPr/>
          <p:nvPr/>
        </p:nvSpPr>
        <p:spPr>
          <a:xfrm>
            <a:off x="7010400" y="5657671"/>
            <a:ext cx="28956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chemeClr val="accent1"/>
                </a:solidFill>
                <a:effectLst/>
                <a:uLnTx/>
                <a:uFillTx/>
                <a:latin typeface="+mj-lt"/>
              </a:rPr>
              <a:t>In-depth knowledge of software </a:t>
            </a:r>
            <a:r>
              <a:rPr kumimoji="0" lang="en-GB" sz="1800" b="1" i="0" u="none" strike="noStrike" kern="0" cap="none" spc="0" normalizeH="0" baseline="0" noProof="0" dirty="0" smtClean="0">
                <a:ln>
                  <a:noFill/>
                </a:ln>
                <a:solidFill>
                  <a:schemeClr val="accent1"/>
                </a:solidFill>
                <a:effectLst/>
                <a:uLnTx/>
                <a:uFillTx/>
                <a:latin typeface="+mj-lt"/>
              </a:rPr>
              <a:t>features</a:t>
            </a:r>
            <a:r>
              <a:rPr kumimoji="0" lang="en-GB" sz="1800" b="0" i="0" u="none" strike="noStrike" kern="0" cap="none" spc="0" normalizeH="0" baseline="0" noProof="0" dirty="0" smtClean="0">
                <a:ln>
                  <a:noFill/>
                </a:ln>
                <a:solidFill>
                  <a:schemeClr val="accent1"/>
                </a:solidFill>
                <a:effectLst/>
                <a:uLnTx/>
                <a:uFillTx/>
                <a:latin typeface="+mj-lt"/>
              </a:rPr>
              <a:t> &amp; </a:t>
            </a:r>
            <a:r>
              <a:rPr kumimoji="0" lang="en-GB" sz="1800" b="1" i="0" u="none" strike="noStrike" kern="0" cap="none" spc="0" normalizeH="0" baseline="0" noProof="0" dirty="0" smtClean="0">
                <a:ln>
                  <a:noFill/>
                </a:ln>
                <a:solidFill>
                  <a:schemeClr val="accent1"/>
                </a:solidFill>
                <a:effectLst/>
                <a:uLnTx/>
                <a:uFillTx/>
                <a:latin typeface="+mj-lt"/>
              </a:rPr>
              <a:t>functionalities</a:t>
            </a:r>
          </a:p>
        </p:txBody>
      </p:sp>
      <p:sp>
        <p:nvSpPr>
          <p:cNvPr id="74" name="Rectangle 73"/>
          <p:cNvSpPr/>
          <p:nvPr/>
        </p:nvSpPr>
        <p:spPr>
          <a:xfrm>
            <a:off x="3581400" y="2057400"/>
            <a:ext cx="2761342"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smtClean="0">
                <a:ln>
                  <a:noFill/>
                </a:ln>
                <a:solidFill>
                  <a:schemeClr val="accent1"/>
                </a:solidFill>
                <a:effectLst/>
                <a:uLnTx/>
                <a:uFillTx/>
                <a:latin typeface="+mj-lt"/>
              </a:rPr>
              <a:t>Are all software assets </a:t>
            </a:r>
            <a:r>
              <a:rPr kumimoji="0" lang="en-GB" sz="1800" b="1" i="0" u="none" strike="noStrike" kern="0" cap="none" spc="0" normalizeH="0" baseline="0" noProof="0" dirty="0" smtClean="0">
                <a:ln>
                  <a:noFill/>
                </a:ln>
                <a:solidFill>
                  <a:schemeClr val="accent1"/>
                </a:solidFill>
                <a:effectLst/>
                <a:uLnTx/>
                <a:uFillTx/>
                <a:latin typeface="+mj-lt"/>
              </a:rPr>
              <a:t>managed </a:t>
            </a:r>
            <a:r>
              <a:rPr kumimoji="0" lang="en-GB" sz="1800" i="0" u="none" strike="noStrike" kern="0" cap="none" spc="0" normalizeH="0" baseline="0" noProof="0" dirty="0" smtClean="0">
                <a:ln>
                  <a:noFill/>
                </a:ln>
                <a:solidFill>
                  <a:schemeClr val="accent1"/>
                </a:solidFill>
                <a:effectLst/>
                <a:uLnTx/>
                <a:uFillTx/>
                <a:latin typeface="+mj-lt"/>
              </a:rPr>
              <a:t>through</a:t>
            </a:r>
            <a:r>
              <a:rPr kumimoji="0" lang="en-GB" sz="1800" i="0" u="none" strike="noStrike" kern="0" cap="none" spc="0" normalizeH="0" noProof="0" dirty="0" smtClean="0">
                <a:ln>
                  <a:noFill/>
                </a:ln>
                <a:solidFill>
                  <a:schemeClr val="accent1"/>
                </a:solidFill>
                <a:effectLst/>
                <a:uLnTx/>
                <a:uFillTx/>
                <a:latin typeface="+mj-lt"/>
              </a:rPr>
              <a:t> mature </a:t>
            </a:r>
            <a:r>
              <a:rPr kumimoji="0" lang="en-GB" sz="1800" b="1" i="0" u="none" strike="noStrike" kern="0" cap="none" spc="0" normalizeH="0" noProof="0" dirty="0" smtClean="0">
                <a:ln>
                  <a:noFill/>
                </a:ln>
                <a:solidFill>
                  <a:schemeClr val="accent1"/>
                </a:solidFill>
                <a:effectLst/>
                <a:uLnTx/>
                <a:uFillTx/>
                <a:latin typeface="+mj-lt"/>
              </a:rPr>
              <a:t>processes</a:t>
            </a:r>
            <a:r>
              <a:rPr kumimoji="0" lang="en-GB" sz="1800" b="1" i="0" u="none" strike="noStrike" kern="0" cap="none" spc="0" normalizeH="0" baseline="0" noProof="0" dirty="0" smtClean="0">
                <a:ln>
                  <a:noFill/>
                </a:ln>
                <a:solidFill>
                  <a:schemeClr val="accent1"/>
                </a:solidFill>
                <a:effectLst/>
                <a:uLnTx/>
                <a:uFillTx/>
                <a:latin typeface="+mj-lt"/>
              </a:rPr>
              <a:t>?</a:t>
            </a:r>
          </a:p>
        </p:txBody>
      </p:sp>
      <p:pic>
        <p:nvPicPr>
          <p:cNvPr id="75" name="Picture 74" descr="97696441,58CCC760D5D917CDCB1.jpg"/>
          <p:cNvPicPr>
            <a:picLocks noChangeAspect="1"/>
          </p:cNvPicPr>
          <p:nvPr/>
        </p:nvPicPr>
        <p:blipFill>
          <a:blip r:embed="rId7" cstate="print"/>
          <a:stretch>
            <a:fillRect/>
          </a:stretch>
        </p:blipFill>
        <p:spPr>
          <a:xfrm>
            <a:off x="3755858" y="3204569"/>
            <a:ext cx="2489494" cy="1653858"/>
          </a:xfrm>
          <a:prstGeom prst="ellipse">
            <a:avLst/>
          </a:prstGeom>
          <a:ln w="25400" cap="rnd">
            <a:solidFill>
              <a:srgbClr val="FF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6" name="Rectangle 75"/>
          <p:cNvSpPr/>
          <p:nvPr/>
        </p:nvSpPr>
        <p:spPr>
          <a:xfrm>
            <a:off x="402190" y="3801070"/>
            <a:ext cx="3103010" cy="923330"/>
          </a:xfrm>
          <a:prstGeom prst="rect">
            <a:avLst/>
          </a:prstGeom>
        </p:spPr>
        <p:txBody>
          <a:bodyPr wrap="square">
            <a:spAutoFit/>
          </a:bodyPr>
          <a:lstStyle/>
          <a:p>
            <a:pPr lvl="0" defTabSz="914400">
              <a:defRPr/>
            </a:pPr>
            <a:r>
              <a:rPr lang="en-US" sz="1800" kern="0" dirty="0">
                <a:solidFill>
                  <a:schemeClr val="accent1"/>
                </a:solidFill>
                <a:latin typeface="+mj-lt"/>
              </a:rPr>
              <a:t>Understanding of </a:t>
            </a:r>
            <a:r>
              <a:rPr lang="en-US" sz="1800" b="1" kern="0" dirty="0">
                <a:solidFill>
                  <a:schemeClr val="accent1"/>
                </a:solidFill>
                <a:latin typeface="+mj-lt"/>
              </a:rPr>
              <a:t>License Agreements</a:t>
            </a:r>
            <a:r>
              <a:rPr lang="en-US" sz="1800" kern="0" dirty="0">
                <a:solidFill>
                  <a:schemeClr val="accent1"/>
                </a:solidFill>
                <a:latin typeface="+mj-lt"/>
              </a:rPr>
              <a:t> and associated terminologies</a:t>
            </a:r>
          </a:p>
        </p:txBody>
      </p:sp>
      <p:sp>
        <p:nvSpPr>
          <p:cNvPr id="77" name="Rectangle 76"/>
          <p:cNvSpPr/>
          <p:nvPr/>
        </p:nvSpPr>
        <p:spPr>
          <a:xfrm>
            <a:off x="7034640" y="1752600"/>
            <a:ext cx="271896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chemeClr val="accent1"/>
                </a:solidFill>
                <a:effectLst/>
                <a:uLnTx/>
                <a:uFillTx/>
                <a:latin typeface="+mj-lt"/>
              </a:rPr>
              <a:t>Managing </a:t>
            </a:r>
            <a:r>
              <a:rPr lang="en-GB" sz="1800" b="1" kern="0" dirty="0" smtClean="0">
                <a:solidFill>
                  <a:schemeClr val="accent1"/>
                </a:solidFill>
                <a:latin typeface="+mj-lt"/>
              </a:rPr>
              <a:t>asset inventory </a:t>
            </a:r>
            <a:r>
              <a:rPr lang="en-GB" sz="1800" kern="0" dirty="0" smtClean="0">
                <a:solidFill>
                  <a:schemeClr val="accent1"/>
                </a:solidFill>
                <a:latin typeface="+mj-lt"/>
              </a:rPr>
              <a:t>and </a:t>
            </a:r>
            <a:r>
              <a:rPr lang="en-GB" sz="1800" b="1" kern="0" dirty="0" smtClean="0">
                <a:solidFill>
                  <a:schemeClr val="accent1"/>
                </a:solidFill>
                <a:latin typeface="+mj-lt"/>
              </a:rPr>
              <a:t>licensing position</a:t>
            </a:r>
            <a:endParaRPr kumimoji="0" lang="en-GB" sz="1800" b="1" i="0" u="none" strike="noStrike" kern="0" cap="none" spc="0" normalizeH="0" baseline="0" noProof="0" dirty="0" smtClean="0">
              <a:ln>
                <a:noFill/>
              </a:ln>
              <a:solidFill>
                <a:schemeClr val="accent1"/>
              </a:solidFill>
              <a:effectLst/>
              <a:uLnTx/>
              <a:uFillTx/>
              <a:latin typeface="+mj-lt"/>
            </a:endParaRPr>
          </a:p>
        </p:txBody>
      </p:sp>
      <p:sp>
        <p:nvSpPr>
          <p:cNvPr id="64" name="Rectangle 63"/>
          <p:cNvSpPr/>
          <p:nvPr/>
        </p:nvSpPr>
        <p:spPr>
          <a:xfrm>
            <a:off x="3657600" y="5276671"/>
            <a:ext cx="2761342"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chemeClr val="accent1"/>
                </a:solidFill>
                <a:effectLst/>
                <a:uLnTx/>
                <a:uFillTx/>
                <a:latin typeface="+mj-lt"/>
              </a:rPr>
              <a:t>De-centralised </a:t>
            </a:r>
            <a:r>
              <a:rPr kumimoji="0" lang="en-GB" sz="1800" i="0" u="none" strike="noStrike" kern="0" cap="none" spc="0" normalizeH="0" baseline="0" noProof="0" dirty="0" smtClean="0">
                <a:ln>
                  <a:noFill/>
                </a:ln>
                <a:solidFill>
                  <a:schemeClr val="accent1"/>
                </a:solidFill>
                <a:effectLst/>
                <a:uLnTx/>
                <a:uFillTx/>
                <a:latin typeface="+mj-lt"/>
              </a:rPr>
              <a:t>purchasing and maintenance of </a:t>
            </a:r>
            <a:r>
              <a:rPr kumimoji="0" lang="en-GB" sz="1800" b="1" i="0" u="none" strike="noStrike" kern="0" cap="none" spc="0" normalizeH="0" baseline="0" noProof="0" dirty="0" smtClean="0">
                <a:ln>
                  <a:noFill/>
                </a:ln>
                <a:solidFill>
                  <a:schemeClr val="accent1"/>
                </a:solidFill>
                <a:effectLst/>
                <a:uLnTx/>
                <a:uFillTx/>
                <a:latin typeface="+mj-lt"/>
              </a:rPr>
              <a:t>records </a:t>
            </a:r>
            <a:r>
              <a:rPr kumimoji="0" lang="en-GB" sz="1800" i="0" u="none" strike="noStrike" kern="0" cap="none" spc="0" normalizeH="0" baseline="0" noProof="0" dirty="0" smtClean="0">
                <a:ln>
                  <a:noFill/>
                </a:ln>
                <a:solidFill>
                  <a:schemeClr val="accent1"/>
                </a:solidFill>
                <a:effectLst/>
                <a:uLnTx/>
                <a:uFillTx/>
                <a:latin typeface="+mj-lt"/>
              </a:rPr>
              <a:t>leading to over-spending</a:t>
            </a:r>
            <a:endParaRPr kumimoji="0" lang="en-GB" sz="1800" b="1" i="0" u="none" strike="noStrike" kern="0" cap="none" spc="0" normalizeH="0" baseline="0" noProof="0" dirty="0" smtClean="0">
              <a:ln>
                <a:noFill/>
              </a:ln>
              <a:solidFill>
                <a:schemeClr val="accent1"/>
              </a:solidFill>
              <a:effectLst/>
              <a:uLnTx/>
              <a:uFillTx/>
              <a:latin typeface="+mj-lt"/>
            </a:endParaRPr>
          </a:p>
        </p:txBody>
      </p:sp>
      <p:sp>
        <p:nvSpPr>
          <p:cNvPr id="59" name="Rectangle 58"/>
          <p:cNvSpPr/>
          <p:nvPr/>
        </p:nvSpPr>
        <p:spPr>
          <a:xfrm>
            <a:off x="304800" y="1752600"/>
            <a:ext cx="2761342"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kern="0" dirty="0" smtClean="0">
                <a:solidFill>
                  <a:schemeClr val="accent1"/>
                </a:solidFill>
                <a:latin typeface="+mj-lt"/>
              </a:rPr>
              <a:t>Feasibility analysis to align software with organisation’s </a:t>
            </a:r>
            <a:r>
              <a:rPr kumimoji="0" lang="en-GB" sz="1800" b="1" i="0" u="none" strike="noStrike" kern="0" cap="none" spc="0" normalizeH="0" noProof="0" dirty="0" smtClean="0">
                <a:ln>
                  <a:noFill/>
                </a:ln>
                <a:solidFill>
                  <a:schemeClr val="accent1"/>
                </a:solidFill>
                <a:effectLst/>
                <a:uLnTx/>
                <a:uFillTx/>
                <a:latin typeface="+mj-lt"/>
              </a:rPr>
              <a:t>Requirements</a:t>
            </a:r>
            <a:endParaRPr kumimoji="0" lang="en-GB" sz="1800" b="1" i="0" u="none" strike="noStrike" kern="0" cap="none" spc="0" normalizeH="0" baseline="0" noProof="0" dirty="0" smtClean="0">
              <a:ln>
                <a:noFill/>
              </a:ln>
              <a:solidFill>
                <a:schemeClr val="accent1"/>
              </a:solidFill>
              <a:effectLst/>
              <a:uLnTx/>
              <a:uFillTx/>
              <a:latin typeface="+mj-lt"/>
            </a:endParaRPr>
          </a:p>
        </p:txBody>
      </p:sp>
      <p:sp>
        <p:nvSpPr>
          <p:cNvPr id="61" name="Rectangle 60"/>
          <p:cNvSpPr/>
          <p:nvPr/>
        </p:nvSpPr>
        <p:spPr>
          <a:xfrm>
            <a:off x="6650590" y="3600271"/>
            <a:ext cx="310301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chemeClr val="accent1"/>
                </a:solidFill>
                <a:effectLst/>
                <a:uLnTx/>
                <a:uFillTx/>
                <a:latin typeface="+mj-lt"/>
              </a:rPr>
              <a:t>Protecting IT systems and DR/DC sites from </a:t>
            </a:r>
            <a:r>
              <a:rPr kumimoji="0" lang="en-GB" sz="1800" b="1" i="0" u="none" strike="noStrike" kern="0" cap="none" spc="0" normalizeH="0" baseline="0" noProof="0" dirty="0" smtClean="0">
                <a:ln>
                  <a:noFill/>
                </a:ln>
                <a:solidFill>
                  <a:schemeClr val="accent1"/>
                </a:solidFill>
                <a:effectLst/>
                <a:uLnTx/>
                <a:uFillTx/>
                <a:latin typeface="+mj-lt"/>
              </a:rPr>
              <a:t>security threats </a:t>
            </a:r>
            <a:r>
              <a:rPr kumimoji="0" lang="en-GB" sz="1800" b="0" i="0" u="none" strike="noStrike" kern="0" cap="none" spc="0" normalizeH="0" baseline="0" noProof="0" dirty="0" smtClean="0">
                <a:ln>
                  <a:noFill/>
                </a:ln>
                <a:solidFill>
                  <a:schemeClr val="accent1"/>
                </a:solidFill>
                <a:effectLst/>
                <a:uLnTx/>
                <a:uFillTx/>
                <a:latin typeface="+mj-lt"/>
              </a:rPr>
              <a:t>of viruses, spyware and malware</a:t>
            </a:r>
            <a:endParaRPr kumimoji="0" lang="en-GB" sz="1800" b="1" i="0" u="none" strike="noStrike" kern="0" cap="none" spc="0" normalizeH="0" baseline="0" noProof="0" dirty="0" smtClean="0">
              <a:ln>
                <a:noFill/>
              </a:ln>
              <a:solidFill>
                <a:schemeClr val="accent1"/>
              </a:solidFill>
              <a:effectLst/>
              <a:uLnTx/>
              <a:uFillTx/>
              <a:latin typeface="+mj-lt"/>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6" name="Section Header" hidden="1"/>
          <p:cNvSpPr txBox="1"/>
          <p:nvPr>
            <p:custDataLst>
              <p:tags r:id="rId3"/>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
        <p:nvSpPr>
          <p:cNvPr id="65" name="Title 64"/>
          <p:cNvSpPr>
            <a:spLocks noGrp="1"/>
          </p:cNvSpPr>
          <p:nvPr>
            <p:ph type="title"/>
          </p:nvPr>
        </p:nvSpPr>
        <p:spPr/>
        <p:txBody>
          <a:bodyPr/>
          <a:lstStyle/>
          <a:p>
            <a:r>
              <a:rPr lang="en-GB" dirty="0" smtClean="0"/>
              <a:t>Should you worry about your software assets?</a:t>
            </a:r>
            <a:br>
              <a:rPr lang="en-GB" dirty="0" smtClean="0"/>
            </a:br>
            <a:r>
              <a:rPr lang="en-GB" sz="2200" dirty="0" smtClean="0"/>
              <a:t>- A Case Study</a:t>
            </a:r>
            <a:endParaRPr lang="en-GB" sz="2200" dirty="0"/>
          </a:p>
        </p:txBody>
      </p:sp>
      <p:sp>
        <p:nvSpPr>
          <p:cNvPr id="83" name="Page Number"/>
          <p:cNvSpPr txBox="1"/>
          <p:nvPr>
            <p:custDataLst>
              <p:tags r:id="rId4"/>
            </p:custDataLst>
          </p:nvPr>
        </p:nvSpPr>
        <p:spPr>
          <a:xfrm>
            <a:off x="9445495" y="7263476"/>
            <a:ext cx="78548"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4</a:t>
            </a:r>
          </a:p>
        </p:txBody>
      </p:sp>
      <p:sp>
        <p:nvSpPr>
          <p:cNvPr id="84" name="Section Footer"/>
          <p:cNvSpPr txBox="1"/>
          <p:nvPr>
            <p:custDataLst>
              <p:tags r:id="rId5"/>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GB" sz="1100" noProof="1" smtClean="0">
                <a:latin typeface="+mn-lt"/>
              </a:rPr>
              <a:t>Green State IT • An initiative towards higher maturity for managing software</a:t>
            </a:r>
          </a:p>
        </p:txBody>
      </p:sp>
      <p:graphicFrame>
        <p:nvGraphicFramePr>
          <p:cNvPr id="54" name="Table 53"/>
          <p:cNvGraphicFramePr>
            <a:graphicFrameLocks noGrp="1"/>
          </p:cNvGraphicFramePr>
          <p:nvPr>
            <p:custDataLst>
              <p:tags r:id="rId6"/>
            </p:custDataLst>
            <p:extLst>
              <p:ext uri="{D42A27DB-BD31-4B8C-83A1-F6EECF244321}">
                <p14:modId xmlns:p14="http://schemas.microsoft.com/office/powerpoint/2010/main" val="3496354704"/>
              </p:ext>
            </p:extLst>
          </p:nvPr>
        </p:nvGraphicFramePr>
        <p:xfrm>
          <a:off x="502920" y="2007107"/>
          <a:ext cx="9025128" cy="5138928"/>
        </p:xfrm>
        <a:graphic>
          <a:graphicData uri="http://schemas.openxmlformats.org/drawingml/2006/table">
            <a:tbl>
              <a:tblPr firstRow="1" firstCol="1" bandRow="1">
                <a:gradFill rotWithShape="1">
                  <a:gsLst>
                    <a:gs pos="0">
                      <a:srgbClr val="FFB600">
                        <a:tint val="50000"/>
                        <a:satMod val="300000"/>
                      </a:srgbClr>
                    </a:gs>
                    <a:gs pos="35000">
                      <a:srgbClr val="FFB600">
                        <a:tint val="37000"/>
                        <a:satMod val="300000"/>
                      </a:srgbClr>
                    </a:gs>
                    <a:gs pos="100000">
                      <a:srgbClr val="FFB600">
                        <a:tint val="15000"/>
                        <a:satMod val="350000"/>
                      </a:srgbClr>
                    </a:gs>
                  </a:gsLst>
                  <a:lin ang="16200000" scaled="1"/>
                </a:gradFill>
                <a:effectLst>
                  <a:outerShdw blurRad="40000" dist="20000" dir="5400000" rotWithShape="0">
                    <a:srgbClr val="000000">
                      <a:alpha val="38000"/>
                    </a:srgbClr>
                  </a:outerShdw>
                </a:effectLst>
              </a:tblPr>
              <a:tblGrid>
                <a:gridCol w="1501512"/>
                <a:gridCol w="7523616"/>
              </a:tblGrid>
              <a:tr h="888489">
                <a:tc gridSpan="2">
                  <a:txBody>
                    <a:bodyPr/>
                    <a:lstStyle>
                      <a:defPPr>
                        <a:defRPr lang="en-US"/>
                      </a:defPPr>
                      <a:lvl1pPr marL="0" algn="l" defTabSz="914293" rtl="0" eaLnBrk="1" latinLnBrk="0" hangingPunct="1">
                        <a:defRPr sz="1800" b="1" kern="1200">
                          <a:solidFill>
                            <a:schemeClr val="lt1"/>
                          </a:solidFill>
                          <a:latin typeface="Arial"/>
                        </a:defRPr>
                      </a:lvl1pPr>
                      <a:lvl2pPr marL="457146" algn="l" defTabSz="914293" rtl="0" eaLnBrk="1" latinLnBrk="0" hangingPunct="1">
                        <a:defRPr sz="1800" b="1" kern="1200">
                          <a:solidFill>
                            <a:schemeClr val="lt1"/>
                          </a:solidFill>
                          <a:latin typeface="Arial"/>
                        </a:defRPr>
                      </a:lvl2pPr>
                      <a:lvl3pPr marL="914293" algn="l" defTabSz="914293" rtl="0" eaLnBrk="1" latinLnBrk="0" hangingPunct="1">
                        <a:defRPr sz="1800" b="1" kern="1200">
                          <a:solidFill>
                            <a:schemeClr val="lt1"/>
                          </a:solidFill>
                          <a:latin typeface="Arial"/>
                        </a:defRPr>
                      </a:lvl3pPr>
                      <a:lvl4pPr marL="1371440" algn="l" defTabSz="914293" rtl="0" eaLnBrk="1" latinLnBrk="0" hangingPunct="1">
                        <a:defRPr sz="1800" b="1" kern="1200">
                          <a:solidFill>
                            <a:schemeClr val="lt1"/>
                          </a:solidFill>
                          <a:latin typeface="Arial"/>
                        </a:defRPr>
                      </a:lvl4pPr>
                      <a:lvl5pPr marL="1828586" algn="l" defTabSz="914293" rtl="0" eaLnBrk="1" latinLnBrk="0" hangingPunct="1">
                        <a:defRPr sz="1800" b="1" kern="1200">
                          <a:solidFill>
                            <a:schemeClr val="lt1"/>
                          </a:solidFill>
                          <a:latin typeface="Arial"/>
                        </a:defRPr>
                      </a:lvl5pPr>
                      <a:lvl6pPr marL="2285733" algn="l" defTabSz="914293" rtl="0" eaLnBrk="1" latinLnBrk="0" hangingPunct="1">
                        <a:defRPr sz="1800" b="1" kern="1200">
                          <a:solidFill>
                            <a:schemeClr val="lt1"/>
                          </a:solidFill>
                          <a:latin typeface="Arial"/>
                        </a:defRPr>
                      </a:lvl6pPr>
                      <a:lvl7pPr marL="2742879" algn="l" defTabSz="914293" rtl="0" eaLnBrk="1" latinLnBrk="0" hangingPunct="1">
                        <a:defRPr sz="1800" b="1" kern="1200">
                          <a:solidFill>
                            <a:schemeClr val="lt1"/>
                          </a:solidFill>
                          <a:latin typeface="Arial"/>
                        </a:defRPr>
                      </a:lvl7pPr>
                      <a:lvl8pPr marL="3200026" algn="l" defTabSz="914293" rtl="0" eaLnBrk="1" latinLnBrk="0" hangingPunct="1">
                        <a:defRPr sz="1800" b="1" kern="1200">
                          <a:solidFill>
                            <a:schemeClr val="lt1"/>
                          </a:solidFill>
                          <a:latin typeface="Arial"/>
                        </a:defRPr>
                      </a:lvl8pPr>
                      <a:lvl9pPr marL="3657172" algn="l" defTabSz="914293" rtl="0" eaLnBrk="1" latinLnBrk="0" hangingPunct="1">
                        <a:defRPr sz="1800" b="1" kern="1200">
                          <a:solidFill>
                            <a:schemeClr val="lt1"/>
                          </a:solidFill>
                          <a:latin typeface="Arial"/>
                        </a:defRPr>
                      </a:lvl9pPr>
                    </a:lstStyle>
                    <a:p>
                      <a:r>
                        <a:rPr lang="en-GB" sz="1800" kern="1200" baseline="0" dirty="0" smtClean="0"/>
                        <a:t>Situation – A large conglomerate with interests in Heavy Engineering and Manufacturing was nominated by a leading software publisher for a software license review.</a:t>
                      </a:r>
                      <a:endParaRPr lang="en-GB" sz="1800" dirty="0"/>
                    </a:p>
                  </a:txBody>
                  <a:tcPr marL="100584" marR="100584" marT="51816" marB="51816">
                    <a:lnL w="9525" cap="flat" cmpd="sng" algn="ctr">
                      <a:solidFill>
                        <a:srgbClr val="FFB600">
                          <a:shade val="95000"/>
                          <a:satMod val="105000"/>
                        </a:srgbClr>
                      </a:solidFill>
                      <a:prstDash val="solid"/>
                    </a:lnL>
                    <a:lnR w="9525" cap="flat" cmpd="sng" algn="ctr">
                      <a:solidFill>
                        <a:srgbClr val="FFB600">
                          <a:shade val="95000"/>
                          <a:satMod val="105000"/>
                        </a:srgbClr>
                      </a:solidFill>
                      <a:prstDash val="solid"/>
                    </a:lnR>
                    <a:lnT w="9525" cap="flat" cmpd="sng" algn="ctr">
                      <a:solidFill>
                        <a:srgbClr val="FFB600">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B8C00"/>
                    </a:solidFill>
                  </a:tcPr>
                </a:tc>
                <a:tc hMerge="1">
                  <a:txBody>
                    <a:bodyPr/>
                    <a:lstStyle/>
                    <a:p>
                      <a:endParaRPr lang="en-GB" sz="2000" dirty="0"/>
                    </a:p>
                  </a:txBody>
                  <a:tcPr/>
                </a:tc>
              </a:tr>
              <a:tr h="1458896">
                <a:tc>
                  <a:txBody>
                    <a:bodyPr/>
                    <a:lstStyle>
                      <a:defPPr>
                        <a:defRPr lang="en-US"/>
                      </a:defPPr>
                      <a:lvl1pPr marL="0" algn="l" defTabSz="914293" rtl="0" eaLnBrk="1" latinLnBrk="0" hangingPunct="1">
                        <a:defRPr sz="1800" b="1" kern="1200">
                          <a:solidFill>
                            <a:schemeClr val="dk1"/>
                          </a:solidFill>
                          <a:latin typeface="Arial"/>
                        </a:defRPr>
                      </a:lvl1pPr>
                      <a:lvl2pPr marL="457146" algn="l" defTabSz="914293" rtl="0" eaLnBrk="1" latinLnBrk="0" hangingPunct="1">
                        <a:defRPr sz="1800" b="1" kern="1200">
                          <a:solidFill>
                            <a:schemeClr val="dk1"/>
                          </a:solidFill>
                          <a:latin typeface="Arial"/>
                        </a:defRPr>
                      </a:lvl2pPr>
                      <a:lvl3pPr marL="914293" algn="l" defTabSz="914293" rtl="0" eaLnBrk="1" latinLnBrk="0" hangingPunct="1">
                        <a:defRPr sz="1800" b="1" kern="1200">
                          <a:solidFill>
                            <a:schemeClr val="dk1"/>
                          </a:solidFill>
                          <a:latin typeface="Arial"/>
                        </a:defRPr>
                      </a:lvl3pPr>
                      <a:lvl4pPr marL="1371440" algn="l" defTabSz="914293" rtl="0" eaLnBrk="1" latinLnBrk="0" hangingPunct="1">
                        <a:defRPr sz="1800" b="1" kern="1200">
                          <a:solidFill>
                            <a:schemeClr val="dk1"/>
                          </a:solidFill>
                          <a:latin typeface="Arial"/>
                        </a:defRPr>
                      </a:lvl4pPr>
                      <a:lvl5pPr marL="1828586" algn="l" defTabSz="914293" rtl="0" eaLnBrk="1" latinLnBrk="0" hangingPunct="1">
                        <a:defRPr sz="1800" b="1" kern="1200">
                          <a:solidFill>
                            <a:schemeClr val="dk1"/>
                          </a:solidFill>
                          <a:latin typeface="Arial"/>
                        </a:defRPr>
                      </a:lvl5pPr>
                      <a:lvl6pPr marL="2285733" algn="l" defTabSz="914293" rtl="0" eaLnBrk="1" latinLnBrk="0" hangingPunct="1">
                        <a:defRPr sz="1800" b="1" kern="1200">
                          <a:solidFill>
                            <a:schemeClr val="dk1"/>
                          </a:solidFill>
                          <a:latin typeface="Arial"/>
                        </a:defRPr>
                      </a:lvl6pPr>
                      <a:lvl7pPr marL="2742879" algn="l" defTabSz="914293" rtl="0" eaLnBrk="1" latinLnBrk="0" hangingPunct="1">
                        <a:defRPr sz="1800" b="1" kern="1200">
                          <a:solidFill>
                            <a:schemeClr val="dk1"/>
                          </a:solidFill>
                          <a:latin typeface="Arial"/>
                        </a:defRPr>
                      </a:lvl7pPr>
                      <a:lvl8pPr marL="3200026" algn="l" defTabSz="914293" rtl="0" eaLnBrk="1" latinLnBrk="0" hangingPunct="1">
                        <a:defRPr sz="1800" b="1" kern="1200">
                          <a:solidFill>
                            <a:schemeClr val="dk1"/>
                          </a:solidFill>
                          <a:latin typeface="Arial"/>
                        </a:defRPr>
                      </a:lvl8pPr>
                      <a:lvl9pPr marL="3657172" algn="l" defTabSz="914293" rtl="0" eaLnBrk="1" latinLnBrk="0" hangingPunct="1">
                        <a:defRPr sz="1800" b="1" kern="1200">
                          <a:solidFill>
                            <a:schemeClr val="dk1"/>
                          </a:solidFill>
                          <a:latin typeface="Arial"/>
                        </a:defRPr>
                      </a:lvl9pPr>
                    </a:lstStyle>
                    <a:p>
                      <a:r>
                        <a:rPr lang="en-GB" sz="1600" dirty="0" smtClean="0"/>
                        <a:t>Observations made</a:t>
                      </a:r>
                      <a:endParaRPr lang="en-GB" sz="1600" dirty="0"/>
                    </a:p>
                  </a:txBody>
                  <a:tcPr marL="100584" marR="100584" marT="51816" marB="51816" anchor="ctr">
                    <a:lnL w="9525" cap="flat" cmpd="sng" algn="ctr">
                      <a:solidFill>
                        <a:srgbClr val="FFB600">
                          <a:shade val="95000"/>
                          <a:satMod val="105000"/>
                        </a:srgbClr>
                      </a:solidFill>
                      <a:prstDash val="solid"/>
                    </a:lnL>
                    <a:lnR w="25400" cap="flat" cmpd="sng" algn="ctr">
                      <a:solidFill>
                        <a:srgbClr val="FFB600"/>
                      </a:solidFill>
                      <a:prstDash val="solid"/>
                    </a:lnR>
                    <a:lnT w="25400" cap="flat" cmpd="sng" algn="ctr">
                      <a:solidFill>
                        <a:srgbClr val="FFFFFF"/>
                      </a:solidFill>
                      <a:prstDash val="solid"/>
                    </a:lnT>
                    <a:lnB w="9525" cap="flat" cmpd="sng" algn="ctr">
                      <a:solidFill>
                        <a:srgbClr val="FFB600">
                          <a:shade val="95000"/>
                          <a:satMod val="105000"/>
                        </a:srgbClr>
                      </a:solidFill>
                      <a:prstDash val="solid"/>
                    </a:lnB>
                    <a:lnTlToBr w="12700" cmpd="sng">
                      <a:noFill/>
                      <a:prstDash val="solid"/>
                    </a:lnTlToBr>
                    <a:lnBlToTr w="12700" cmpd="sng">
                      <a:noFill/>
                      <a:prstDash val="solid"/>
                    </a:lnBlToTr>
                    <a:solidFill>
                      <a:srgbClr val="FFB600">
                        <a:alpha val="40000"/>
                      </a:srgbClr>
                    </a:solidFill>
                  </a:tcPr>
                </a:tc>
                <a:tc>
                  <a:txBody>
                    <a:bodyPr/>
                    <a:lstStyle>
                      <a:defPPr>
                        <a:defRPr lang="en-US"/>
                      </a:defPPr>
                      <a:lvl1pPr marL="0" algn="l" defTabSz="914293" rtl="0" eaLnBrk="1" latinLnBrk="0" hangingPunct="1">
                        <a:defRPr sz="1800" kern="1200">
                          <a:solidFill>
                            <a:schemeClr val="dk1"/>
                          </a:solidFill>
                          <a:latin typeface="Arial"/>
                        </a:defRPr>
                      </a:lvl1pPr>
                      <a:lvl2pPr marL="457146" algn="l" defTabSz="914293" rtl="0" eaLnBrk="1" latinLnBrk="0" hangingPunct="1">
                        <a:defRPr sz="1800" kern="1200">
                          <a:solidFill>
                            <a:schemeClr val="dk1"/>
                          </a:solidFill>
                          <a:latin typeface="Arial"/>
                        </a:defRPr>
                      </a:lvl2pPr>
                      <a:lvl3pPr marL="914293" algn="l" defTabSz="914293" rtl="0" eaLnBrk="1" latinLnBrk="0" hangingPunct="1">
                        <a:defRPr sz="1800" kern="1200">
                          <a:solidFill>
                            <a:schemeClr val="dk1"/>
                          </a:solidFill>
                          <a:latin typeface="Arial"/>
                        </a:defRPr>
                      </a:lvl3pPr>
                      <a:lvl4pPr marL="1371440" algn="l" defTabSz="914293" rtl="0" eaLnBrk="1" latinLnBrk="0" hangingPunct="1">
                        <a:defRPr sz="1800" kern="1200">
                          <a:solidFill>
                            <a:schemeClr val="dk1"/>
                          </a:solidFill>
                          <a:latin typeface="Arial"/>
                        </a:defRPr>
                      </a:lvl4pPr>
                      <a:lvl5pPr marL="1828586" algn="l" defTabSz="914293" rtl="0" eaLnBrk="1" latinLnBrk="0" hangingPunct="1">
                        <a:defRPr sz="1800" kern="1200">
                          <a:solidFill>
                            <a:schemeClr val="dk1"/>
                          </a:solidFill>
                          <a:latin typeface="Arial"/>
                        </a:defRPr>
                      </a:lvl5pPr>
                      <a:lvl6pPr marL="2285733" algn="l" defTabSz="914293" rtl="0" eaLnBrk="1" latinLnBrk="0" hangingPunct="1">
                        <a:defRPr sz="1800" kern="1200">
                          <a:solidFill>
                            <a:schemeClr val="dk1"/>
                          </a:solidFill>
                          <a:latin typeface="Arial"/>
                        </a:defRPr>
                      </a:lvl6pPr>
                      <a:lvl7pPr marL="2742879" algn="l" defTabSz="914293" rtl="0" eaLnBrk="1" latinLnBrk="0" hangingPunct="1">
                        <a:defRPr sz="1800" kern="1200">
                          <a:solidFill>
                            <a:schemeClr val="dk1"/>
                          </a:solidFill>
                          <a:latin typeface="Arial"/>
                        </a:defRPr>
                      </a:lvl7pPr>
                      <a:lvl8pPr marL="3200026" algn="l" defTabSz="914293" rtl="0" eaLnBrk="1" latinLnBrk="0" hangingPunct="1">
                        <a:defRPr sz="1800" kern="1200">
                          <a:solidFill>
                            <a:schemeClr val="dk1"/>
                          </a:solidFill>
                          <a:latin typeface="Arial"/>
                        </a:defRPr>
                      </a:lvl8pPr>
                      <a:lvl9pPr marL="3657172" algn="l" defTabSz="914293" rtl="0" eaLnBrk="1" latinLnBrk="0" hangingPunct="1">
                        <a:defRPr sz="1800" kern="1200">
                          <a:solidFill>
                            <a:schemeClr val="dk1"/>
                          </a:solidFill>
                          <a:latin typeface="Arial"/>
                        </a:defRPr>
                      </a:lvl9pPr>
                    </a:lstStyle>
                    <a:p>
                      <a:pPr marL="231775" indent="-231775">
                        <a:lnSpc>
                          <a:spcPct val="150000"/>
                        </a:lnSpc>
                        <a:buFont typeface="Arial" pitchFamily="34" charset="0"/>
                        <a:buChar char="•"/>
                      </a:pPr>
                      <a:r>
                        <a:rPr lang="en-GB" sz="1600" dirty="0" smtClean="0"/>
                        <a:t>Identification of unlicensed software across the network</a:t>
                      </a:r>
                    </a:p>
                    <a:p>
                      <a:pPr marL="231775" indent="-231775">
                        <a:lnSpc>
                          <a:spcPct val="150000"/>
                        </a:lnSpc>
                        <a:buFont typeface="Arial" pitchFamily="34" charset="0"/>
                        <a:buChar char="•"/>
                      </a:pPr>
                      <a:r>
                        <a:rPr lang="en-GB" sz="1600" dirty="0" smtClean="0"/>
                        <a:t>Security concerns</a:t>
                      </a:r>
                      <a:r>
                        <a:rPr lang="en-GB" sz="1600" baseline="0" dirty="0" smtClean="0"/>
                        <a:t> due to </a:t>
                      </a:r>
                      <a:r>
                        <a:rPr lang="en-GB" sz="1600" dirty="0" smtClean="0"/>
                        <a:t>keygens,</a:t>
                      </a:r>
                      <a:r>
                        <a:rPr lang="en-GB" sz="1600" baseline="0" dirty="0" smtClean="0"/>
                        <a:t> cracks, spyware, malware and counterfeit software</a:t>
                      </a:r>
                    </a:p>
                    <a:p>
                      <a:pPr marL="231775" indent="-231775">
                        <a:lnSpc>
                          <a:spcPct val="150000"/>
                        </a:lnSpc>
                        <a:buFont typeface="Arial" pitchFamily="34" charset="0"/>
                        <a:buChar char="•"/>
                      </a:pPr>
                      <a:r>
                        <a:rPr lang="en-GB" sz="1600" baseline="0" dirty="0" smtClean="0"/>
                        <a:t>Underutilisation of purchased software</a:t>
                      </a:r>
                      <a:endParaRPr lang="en-GB" sz="1600" dirty="0" smtClean="0"/>
                    </a:p>
                  </a:txBody>
                  <a:tcPr marL="100584" marR="100584" marT="51816" marB="51816">
                    <a:lnL w="25400" cap="flat" cmpd="sng" algn="ctr">
                      <a:solidFill>
                        <a:srgbClr val="FFB600"/>
                      </a:solidFill>
                      <a:prstDash val="solid"/>
                      <a:round/>
                      <a:headEnd type="none" w="med" len="med"/>
                      <a:tailEnd type="none" w="med" len="med"/>
                    </a:lnL>
                    <a:lnR w="9525" cap="flat" cmpd="sng" algn="ctr">
                      <a:solidFill>
                        <a:srgbClr val="FFB600">
                          <a:shade val="95000"/>
                          <a:satMod val="105000"/>
                        </a:srgbClr>
                      </a:solidFill>
                      <a:prstDash val="solid"/>
                    </a:lnR>
                    <a:lnT w="25400" cap="flat" cmpd="sng" algn="ctr">
                      <a:solidFill>
                        <a:srgbClr val="FFFFFF"/>
                      </a:solidFill>
                      <a:prstDash val="solid"/>
                      <a:round/>
                      <a:headEnd type="none" w="med" len="med"/>
                      <a:tailEnd type="none" w="med" len="med"/>
                    </a:lnT>
                    <a:lnB w="9525" cap="flat" cmpd="sng" algn="ctr">
                      <a:solidFill>
                        <a:srgbClr val="FFB600">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FFB600">
                        <a:alpha val="40000"/>
                      </a:srgbClr>
                    </a:solidFill>
                  </a:tcPr>
                </a:tc>
              </a:tr>
              <a:tr h="1341989">
                <a:tc>
                  <a:txBody>
                    <a:bodyPr/>
                    <a:lstStyle>
                      <a:defPPr>
                        <a:defRPr lang="en-US"/>
                      </a:defPPr>
                      <a:lvl1pPr marL="0" algn="l" defTabSz="914293" rtl="0" eaLnBrk="1" latinLnBrk="0" hangingPunct="1">
                        <a:defRPr sz="1800" b="1" kern="1200">
                          <a:solidFill>
                            <a:schemeClr val="dk1"/>
                          </a:solidFill>
                          <a:latin typeface="Arial"/>
                        </a:defRPr>
                      </a:lvl1pPr>
                      <a:lvl2pPr marL="457146" algn="l" defTabSz="914293" rtl="0" eaLnBrk="1" latinLnBrk="0" hangingPunct="1">
                        <a:defRPr sz="1800" b="1" kern="1200">
                          <a:solidFill>
                            <a:schemeClr val="dk1"/>
                          </a:solidFill>
                          <a:latin typeface="Arial"/>
                        </a:defRPr>
                      </a:lvl2pPr>
                      <a:lvl3pPr marL="914293" algn="l" defTabSz="914293" rtl="0" eaLnBrk="1" latinLnBrk="0" hangingPunct="1">
                        <a:defRPr sz="1800" b="1" kern="1200">
                          <a:solidFill>
                            <a:schemeClr val="dk1"/>
                          </a:solidFill>
                          <a:latin typeface="Arial"/>
                        </a:defRPr>
                      </a:lvl3pPr>
                      <a:lvl4pPr marL="1371440" algn="l" defTabSz="914293" rtl="0" eaLnBrk="1" latinLnBrk="0" hangingPunct="1">
                        <a:defRPr sz="1800" b="1" kern="1200">
                          <a:solidFill>
                            <a:schemeClr val="dk1"/>
                          </a:solidFill>
                          <a:latin typeface="Arial"/>
                        </a:defRPr>
                      </a:lvl4pPr>
                      <a:lvl5pPr marL="1828586" algn="l" defTabSz="914293" rtl="0" eaLnBrk="1" latinLnBrk="0" hangingPunct="1">
                        <a:defRPr sz="1800" b="1" kern="1200">
                          <a:solidFill>
                            <a:schemeClr val="dk1"/>
                          </a:solidFill>
                          <a:latin typeface="Arial"/>
                        </a:defRPr>
                      </a:lvl5pPr>
                      <a:lvl6pPr marL="2285733" algn="l" defTabSz="914293" rtl="0" eaLnBrk="1" latinLnBrk="0" hangingPunct="1">
                        <a:defRPr sz="1800" b="1" kern="1200">
                          <a:solidFill>
                            <a:schemeClr val="dk1"/>
                          </a:solidFill>
                          <a:latin typeface="Arial"/>
                        </a:defRPr>
                      </a:lvl6pPr>
                      <a:lvl7pPr marL="2742879" algn="l" defTabSz="914293" rtl="0" eaLnBrk="1" latinLnBrk="0" hangingPunct="1">
                        <a:defRPr sz="1800" b="1" kern="1200">
                          <a:solidFill>
                            <a:schemeClr val="dk1"/>
                          </a:solidFill>
                          <a:latin typeface="Arial"/>
                        </a:defRPr>
                      </a:lvl7pPr>
                      <a:lvl8pPr marL="3200026" algn="l" defTabSz="914293" rtl="0" eaLnBrk="1" latinLnBrk="0" hangingPunct="1">
                        <a:defRPr sz="1800" b="1" kern="1200">
                          <a:solidFill>
                            <a:schemeClr val="dk1"/>
                          </a:solidFill>
                          <a:latin typeface="Arial"/>
                        </a:defRPr>
                      </a:lvl8pPr>
                      <a:lvl9pPr marL="3657172" algn="l" defTabSz="914293" rtl="0" eaLnBrk="1" latinLnBrk="0" hangingPunct="1">
                        <a:defRPr sz="1800" b="1" kern="1200">
                          <a:solidFill>
                            <a:schemeClr val="dk1"/>
                          </a:solidFill>
                          <a:latin typeface="Arial"/>
                        </a:defRPr>
                      </a:lvl9pPr>
                    </a:lstStyle>
                    <a:p>
                      <a:r>
                        <a:rPr lang="en-GB" sz="1600" dirty="0" smtClean="0"/>
                        <a:t>Possible reasons</a:t>
                      </a:r>
                      <a:endParaRPr lang="en-GB" sz="1600" dirty="0"/>
                    </a:p>
                  </a:txBody>
                  <a:tcPr marL="100584" marR="100584" marT="51816" marB="51816" anchor="ctr">
                    <a:lnL w="9525" cap="flat" cmpd="sng" algn="ctr">
                      <a:solidFill>
                        <a:srgbClr val="FFB600">
                          <a:shade val="95000"/>
                          <a:satMod val="105000"/>
                        </a:srgbClr>
                      </a:solidFill>
                      <a:prstDash val="solid"/>
                    </a:lnL>
                    <a:lnR w="25400" cap="flat" cmpd="sng" algn="ctr">
                      <a:solidFill>
                        <a:srgbClr val="FFB600"/>
                      </a:solidFill>
                      <a:prstDash val="solid"/>
                    </a:lnR>
                    <a:lnT w="9525" cap="flat" cmpd="sng" algn="ctr">
                      <a:solidFill>
                        <a:srgbClr val="FFB600">
                          <a:shade val="95000"/>
                          <a:satMod val="105000"/>
                        </a:srgbClr>
                      </a:solidFill>
                      <a:prstDash val="solid"/>
                    </a:lnT>
                    <a:lnB w="9525" cap="flat" cmpd="sng" algn="ctr">
                      <a:solidFill>
                        <a:srgbClr val="FFB600">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293" rtl="0" eaLnBrk="1" latinLnBrk="0" hangingPunct="1">
                        <a:defRPr sz="1800" kern="1200">
                          <a:solidFill>
                            <a:schemeClr val="dk1"/>
                          </a:solidFill>
                          <a:latin typeface="Arial"/>
                        </a:defRPr>
                      </a:lvl1pPr>
                      <a:lvl2pPr marL="457146" algn="l" defTabSz="914293" rtl="0" eaLnBrk="1" latinLnBrk="0" hangingPunct="1">
                        <a:defRPr sz="1800" kern="1200">
                          <a:solidFill>
                            <a:schemeClr val="dk1"/>
                          </a:solidFill>
                          <a:latin typeface="Arial"/>
                        </a:defRPr>
                      </a:lvl2pPr>
                      <a:lvl3pPr marL="914293" algn="l" defTabSz="914293" rtl="0" eaLnBrk="1" latinLnBrk="0" hangingPunct="1">
                        <a:defRPr sz="1800" kern="1200">
                          <a:solidFill>
                            <a:schemeClr val="dk1"/>
                          </a:solidFill>
                          <a:latin typeface="Arial"/>
                        </a:defRPr>
                      </a:lvl3pPr>
                      <a:lvl4pPr marL="1371440" algn="l" defTabSz="914293" rtl="0" eaLnBrk="1" latinLnBrk="0" hangingPunct="1">
                        <a:defRPr sz="1800" kern="1200">
                          <a:solidFill>
                            <a:schemeClr val="dk1"/>
                          </a:solidFill>
                          <a:latin typeface="Arial"/>
                        </a:defRPr>
                      </a:lvl4pPr>
                      <a:lvl5pPr marL="1828586" algn="l" defTabSz="914293" rtl="0" eaLnBrk="1" latinLnBrk="0" hangingPunct="1">
                        <a:defRPr sz="1800" kern="1200">
                          <a:solidFill>
                            <a:schemeClr val="dk1"/>
                          </a:solidFill>
                          <a:latin typeface="Arial"/>
                        </a:defRPr>
                      </a:lvl5pPr>
                      <a:lvl6pPr marL="2285733" algn="l" defTabSz="914293" rtl="0" eaLnBrk="1" latinLnBrk="0" hangingPunct="1">
                        <a:defRPr sz="1800" kern="1200">
                          <a:solidFill>
                            <a:schemeClr val="dk1"/>
                          </a:solidFill>
                          <a:latin typeface="Arial"/>
                        </a:defRPr>
                      </a:lvl6pPr>
                      <a:lvl7pPr marL="2742879" algn="l" defTabSz="914293" rtl="0" eaLnBrk="1" latinLnBrk="0" hangingPunct="1">
                        <a:defRPr sz="1800" kern="1200">
                          <a:solidFill>
                            <a:schemeClr val="dk1"/>
                          </a:solidFill>
                          <a:latin typeface="Arial"/>
                        </a:defRPr>
                      </a:lvl7pPr>
                      <a:lvl8pPr marL="3200026" algn="l" defTabSz="914293" rtl="0" eaLnBrk="1" latinLnBrk="0" hangingPunct="1">
                        <a:defRPr sz="1800" kern="1200">
                          <a:solidFill>
                            <a:schemeClr val="dk1"/>
                          </a:solidFill>
                          <a:latin typeface="Arial"/>
                        </a:defRPr>
                      </a:lvl8pPr>
                      <a:lvl9pPr marL="3657172" algn="l" defTabSz="914293" rtl="0" eaLnBrk="1" latinLnBrk="0" hangingPunct="1">
                        <a:defRPr sz="1800" kern="1200">
                          <a:solidFill>
                            <a:schemeClr val="dk1"/>
                          </a:solidFill>
                          <a:latin typeface="Arial"/>
                        </a:defRPr>
                      </a:lvl9pPr>
                    </a:lstStyle>
                    <a:p>
                      <a:pPr marL="0" marR="0" indent="0" algn="l" defTabSz="1018712" rtl="0" eaLnBrk="1" fontAlgn="auto" latinLnBrk="0" hangingPunct="1">
                        <a:lnSpc>
                          <a:spcPct val="100000"/>
                        </a:lnSpc>
                        <a:spcBef>
                          <a:spcPts val="0"/>
                        </a:spcBef>
                        <a:spcAft>
                          <a:spcPts val="0"/>
                        </a:spcAft>
                        <a:buClrTx/>
                        <a:buSzTx/>
                        <a:buFontTx/>
                        <a:buNone/>
                        <a:tabLst/>
                        <a:defRPr/>
                      </a:pPr>
                      <a:r>
                        <a:rPr lang="en-GB" sz="1600" dirty="0" smtClean="0"/>
                        <a:t>A</a:t>
                      </a:r>
                      <a:r>
                        <a:rPr lang="en-GB" sz="1600" baseline="0" dirty="0" smtClean="0"/>
                        <a:t> root-cause analysis yielded the following reasons for the above findings:</a:t>
                      </a:r>
                    </a:p>
                    <a:p>
                      <a:pPr marL="231775" marR="0" lvl="0" indent="-231775" algn="l" defTabSz="1018824" rtl="0" eaLnBrk="1" fontAlgn="auto" latinLnBrk="0" hangingPunct="1">
                        <a:lnSpc>
                          <a:spcPct val="150000"/>
                        </a:lnSpc>
                        <a:spcBef>
                          <a:spcPts val="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Low awareness levels</a:t>
                      </a:r>
                    </a:p>
                    <a:p>
                      <a:pPr marL="231775" marR="0" lvl="0" indent="-231775" algn="l" defTabSz="1018824" rtl="0" eaLnBrk="1" fontAlgn="auto" latinLnBrk="0" hangingPunct="1">
                        <a:lnSpc>
                          <a:spcPct val="150000"/>
                        </a:lnSpc>
                        <a:spcBef>
                          <a:spcPts val="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Low SAM maturity</a:t>
                      </a:r>
                    </a:p>
                    <a:p>
                      <a:pPr marL="231775" marR="0" lvl="0" indent="-231775" algn="l" defTabSz="1018824" rtl="0" eaLnBrk="1" fontAlgn="auto" latinLnBrk="0" hangingPunct="1">
                        <a:lnSpc>
                          <a:spcPct val="150000"/>
                        </a:lnSpc>
                        <a:spcBef>
                          <a:spcPts val="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De-centralized Purchases / no centralized records</a:t>
                      </a:r>
                    </a:p>
                  </a:txBody>
                  <a:tcPr marL="100584" marR="100584" marT="51816" marB="51816">
                    <a:lnL w="25400" cap="flat" cmpd="sng" algn="ctr">
                      <a:solidFill>
                        <a:srgbClr val="FFB600"/>
                      </a:solidFill>
                      <a:prstDash val="solid"/>
                      <a:round/>
                      <a:headEnd type="none" w="med" len="med"/>
                      <a:tailEnd type="none" w="med" len="med"/>
                    </a:lnL>
                    <a:lnR w="9525" cap="flat" cmpd="sng" algn="ctr">
                      <a:solidFill>
                        <a:srgbClr val="FFB600">
                          <a:shade val="95000"/>
                          <a:satMod val="105000"/>
                        </a:srgbClr>
                      </a:solidFill>
                      <a:prstDash val="solid"/>
                    </a:lnR>
                    <a:lnT w="9525" cap="flat" cmpd="sng" algn="ctr">
                      <a:solidFill>
                        <a:srgbClr val="FFB600">
                          <a:shade val="95000"/>
                          <a:satMod val="105000"/>
                        </a:srgbClr>
                      </a:solidFill>
                      <a:prstDash val="solid"/>
                      <a:round/>
                      <a:headEnd type="none" w="med" len="med"/>
                      <a:tailEnd type="none" w="med" len="med"/>
                    </a:lnT>
                    <a:lnB w="9525" cap="flat" cmpd="sng" algn="ctr">
                      <a:solidFill>
                        <a:srgbClr val="FFB600">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1108176">
                <a:tc>
                  <a:txBody>
                    <a:bodyPr/>
                    <a:lstStyle>
                      <a:defPPr>
                        <a:defRPr lang="en-US"/>
                      </a:defPPr>
                      <a:lvl1pPr marL="0" algn="l" defTabSz="914293" rtl="0" eaLnBrk="1" latinLnBrk="0" hangingPunct="1">
                        <a:defRPr sz="1800" b="1" kern="1200">
                          <a:solidFill>
                            <a:schemeClr val="dk1"/>
                          </a:solidFill>
                          <a:latin typeface="Arial"/>
                        </a:defRPr>
                      </a:lvl1pPr>
                      <a:lvl2pPr marL="457146" algn="l" defTabSz="914293" rtl="0" eaLnBrk="1" latinLnBrk="0" hangingPunct="1">
                        <a:defRPr sz="1800" b="1" kern="1200">
                          <a:solidFill>
                            <a:schemeClr val="dk1"/>
                          </a:solidFill>
                          <a:latin typeface="Arial"/>
                        </a:defRPr>
                      </a:lvl2pPr>
                      <a:lvl3pPr marL="914293" algn="l" defTabSz="914293" rtl="0" eaLnBrk="1" latinLnBrk="0" hangingPunct="1">
                        <a:defRPr sz="1800" b="1" kern="1200">
                          <a:solidFill>
                            <a:schemeClr val="dk1"/>
                          </a:solidFill>
                          <a:latin typeface="Arial"/>
                        </a:defRPr>
                      </a:lvl3pPr>
                      <a:lvl4pPr marL="1371440" algn="l" defTabSz="914293" rtl="0" eaLnBrk="1" latinLnBrk="0" hangingPunct="1">
                        <a:defRPr sz="1800" b="1" kern="1200">
                          <a:solidFill>
                            <a:schemeClr val="dk1"/>
                          </a:solidFill>
                          <a:latin typeface="Arial"/>
                        </a:defRPr>
                      </a:lvl4pPr>
                      <a:lvl5pPr marL="1828586" algn="l" defTabSz="914293" rtl="0" eaLnBrk="1" latinLnBrk="0" hangingPunct="1">
                        <a:defRPr sz="1800" b="1" kern="1200">
                          <a:solidFill>
                            <a:schemeClr val="dk1"/>
                          </a:solidFill>
                          <a:latin typeface="Arial"/>
                        </a:defRPr>
                      </a:lvl5pPr>
                      <a:lvl6pPr marL="2285733" algn="l" defTabSz="914293" rtl="0" eaLnBrk="1" latinLnBrk="0" hangingPunct="1">
                        <a:defRPr sz="1800" b="1" kern="1200">
                          <a:solidFill>
                            <a:schemeClr val="dk1"/>
                          </a:solidFill>
                          <a:latin typeface="Arial"/>
                        </a:defRPr>
                      </a:lvl6pPr>
                      <a:lvl7pPr marL="2742879" algn="l" defTabSz="914293" rtl="0" eaLnBrk="1" latinLnBrk="0" hangingPunct="1">
                        <a:defRPr sz="1800" b="1" kern="1200">
                          <a:solidFill>
                            <a:schemeClr val="dk1"/>
                          </a:solidFill>
                          <a:latin typeface="Arial"/>
                        </a:defRPr>
                      </a:lvl7pPr>
                      <a:lvl8pPr marL="3200026" algn="l" defTabSz="914293" rtl="0" eaLnBrk="1" latinLnBrk="0" hangingPunct="1">
                        <a:defRPr sz="1800" b="1" kern="1200">
                          <a:solidFill>
                            <a:schemeClr val="dk1"/>
                          </a:solidFill>
                          <a:latin typeface="Arial"/>
                        </a:defRPr>
                      </a:lvl8pPr>
                      <a:lvl9pPr marL="3657172" algn="l" defTabSz="914293" rtl="0" eaLnBrk="1" latinLnBrk="0" hangingPunct="1">
                        <a:defRPr sz="1800" b="1" kern="1200">
                          <a:solidFill>
                            <a:schemeClr val="dk1"/>
                          </a:solidFill>
                          <a:latin typeface="Arial"/>
                        </a:defRPr>
                      </a:lvl9pPr>
                    </a:lstStyle>
                    <a:p>
                      <a:r>
                        <a:rPr lang="en-GB" sz="1600" dirty="0" smtClean="0"/>
                        <a:t>Impact</a:t>
                      </a:r>
                      <a:endParaRPr lang="en-GB" sz="1600" dirty="0"/>
                    </a:p>
                  </a:txBody>
                  <a:tcPr marL="100584" marR="100584" marT="51816" marB="51816" anchor="ctr">
                    <a:lnL w="9525" cap="flat" cmpd="sng" algn="ctr">
                      <a:solidFill>
                        <a:srgbClr val="FFB600">
                          <a:shade val="95000"/>
                          <a:satMod val="105000"/>
                        </a:srgbClr>
                      </a:solidFill>
                      <a:prstDash val="solid"/>
                    </a:lnL>
                    <a:lnR w="25400" cap="flat" cmpd="sng" algn="ctr">
                      <a:solidFill>
                        <a:srgbClr val="FFB600"/>
                      </a:solidFill>
                      <a:prstDash val="solid"/>
                    </a:lnR>
                    <a:lnT w="9525" cap="flat" cmpd="sng" algn="ctr">
                      <a:solidFill>
                        <a:srgbClr val="FFB600">
                          <a:shade val="95000"/>
                          <a:satMod val="105000"/>
                        </a:srgbClr>
                      </a:solidFill>
                      <a:prstDash val="solid"/>
                    </a:lnT>
                    <a:lnB w="9525" cap="flat" cmpd="sng" algn="ctr">
                      <a:solidFill>
                        <a:srgbClr val="FFB600">
                          <a:shade val="95000"/>
                          <a:satMod val="105000"/>
                        </a:srgbClr>
                      </a:solidFill>
                      <a:prstDash val="solid"/>
                    </a:lnB>
                    <a:lnTlToBr w="12700" cmpd="sng">
                      <a:noFill/>
                      <a:prstDash val="solid"/>
                    </a:lnTlToBr>
                    <a:lnBlToTr w="12700" cmpd="sng">
                      <a:noFill/>
                      <a:prstDash val="solid"/>
                    </a:lnBlToTr>
                    <a:solidFill>
                      <a:srgbClr val="FFB600">
                        <a:alpha val="40000"/>
                      </a:srgbClr>
                    </a:solidFill>
                  </a:tcPr>
                </a:tc>
                <a:tc>
                  <a:txBody>
                    <a:bodyPr/>
                    <a:lstStyle>
                      <a:defPPr>
                        <a:defRPr lang="en-US"/>
                      </a:defPPr>
                      <a:lvl1pPr marL="0" algn="l" defTabSz="914293" rtl="0" eaLnBrk="1" latinLnBrk="0" hangingPunct="1">
                        <a:defRPr sz="1800" kern="1200">
                          <a:solidFill>
                            <a:schemeClr val="dk1"/>
                          </a:solidFill>
                          <a:latin typeface="Arial"/>
                        </a:defRPr>
                      </a:lvl1pPr>
                      <a:lvl2pPr marL="457146" algn="l" defTabSz="914293" rtl="0" eaLnBrk="1" latinLnBrk="0" hangingPunct="1">
                        <a:defRPr sz="1800" kern="1200">
                          <a:solidFill>
                            <a:schemeClr val="dk1"/>
                          </a:solidFill>
                          <a:latin typeface="Arial"/>
                        </a:defRPr>
                      </a:lvl2pPr>
                      <a:lvl3pPr marL="914293" algn="l" defTabSz="914293" rtl="0" eaLnBrk="1" latinLnBrk="0" hangingPunct="1">
                        <a:defRPr sz="1800" kern="1200">
                          <a:solidFill>
                            <a:schemeClr val="dk1"/>
                          </a:solidFill>
                          <a:latin typeface="Arial"/>
                        </a:defRPr>
                      </a:lvl3pPr>
                      <a:lvl4pPr marL="1371440" algn="l" defTabSz="914293" rtl="0" eaLnBrk="1" latinLnBrk="0" hangingPunct="1">
                        <a:defRPr sz="1800" kern="1200">
                          <a:solidFill>
                            <a:schemeClr val="dk1"/>
                          </a:solidFill>
                          <a:latin typeface="Arial"/>
                        </a:defRPr>
                      </a:lvl4pPr>
                      <a:lvl5pPr marL="1828586" algn="l" defTabSz="914293" rtl="0" eaLnBrk="1" latinLnBrk="0" hangingPunct="1">
                        <a:defRPr sz="1800" kern="1200">
                          <a:solidFill>
                            <a:schemeClr val="dk1"/>
                          </a:solidFill>
                          <a:latin typeface="Arial"/>
                        </a:defRPr>
                      </a:lvl5pPr>
                      <a:lvl6pPr marL="2285733" algn="l" defTabSz="914293" rtl="0" eaLnBrk="1" latinLnBrk="0" hangingPunct="1">
                        <a:defRPr sz="1800" kern="1200">
                          <a:solidFill>
                            <a:schemeClr val="dk1"/>
                          </a:solidFill>
                          <a:latin typeface="Arial"/>
                        </a:defRPr>
                      </a:lvl6pPr>
                      <a:lvl7pPr marL="2742879" algn="l" defTabSz="914293" rtl="0" eaLnBrk="1" latinLnBrk="0" hangingPunct="1">
                        <a:defRPr sz="1800" kern="1200">
                          <a:solidFill>
                            <a:schemeClr val="dk1"/>
                          </a:solidFill>
                          <a:latin typeface="Arial"/>
                        </a:defRPr>
                      </a:lvl7pPr>
                      <a:lvl8pPr marL="3200026" algn="l" defTabSz="914293" rtl="0" eaLnBrk="1" latinLnBrk="0" hangingPunct="1">
                        <a:defRPr sz="1800" kern="1200">
                          <a:solidFill>
                            <a:schemeClr val="dk1"/>
                          </a:solidFill>
                          <a:latin typeface="Arial"/>
                        </a:defRPr>
                      </a:lvl8pPr>
                      <a:lvl9pPr marL="3657172" algn="l" defTabSz="914293" rtl="0" eaLnBrk="1" latinLnBrk="0" hangingPunct="1">
                        <a:defRPr sz="1800" kern="1200">
                          <a:solidFill>
                            <a:schemeClr val="dk1"/>
                          </a:solidFill>
                          <a:latin typeface="Arial"/>
                        </a:defRPr>
                      </a:lvl9pPr>
                    </a:lstStyle>
                    <a:p>
                      <a:pPr marL="231775" marR="0" indent="-231775" algn="l" defTabSz="1018712" rtl="0" eaLnBrk="1" fontAlgn="auto" latinLnBrk="0" hangingPunct="1">
                        <a:lnSpc>
                          <a:spcPct val="150000"/>
                        </a:lnSpc>
                        <a:spcBef>
                          <a:spcPts val="0"/>
                        </a:spcBef>
                        <a:spcAft>
                          <a:spcPts val="0"/>
                        </a:spcAft>
                        <a:buClrTx/>
                        <a:buSzTx/>
                        <a:buFont typeface="Arial" pitchFamily="34" charset="0"/>
                        <a:buChar char="•"/>
                        <a:tabLst/>
                        <a:defRPr/>
                      </a:pPr>
                      <a:r>
                        <a:rPr lang="en-GB" sz="1600" kern="1200" dirty="0" smtClean="0">
                          <a:solidFill>
                            <a:schemeClr val="dk1"/>
                          </a:solidFill>
                          <a:latin typeface="Arial"/>
                          <a:ea typeface="+mn-ea"/>
                          <a:cs typeface="+mn-cs"/>
                        </a:rPr>
                        <a:t>Unplanned expense due to spend on gap-</a:t>
                      </a:r>
                      <a:r>
                        <a:rPr lang="en-GB" sz="1600" kern="1200" dirty="0" err="1" smtClean="0">
                          <a:solidFill>
                            <a:schemeClr val="dk1"/>
                          </a:solidFill>
                          <a:latin typeface="Arial"/>
                          <a:ea typeface="+mn-ea"/>
                          <a:cs typeface="+mn-cs"/>
                        </a:rPr>
                        <a:t>fulfillment</a:t>
                      </a:r>
                      <a:endParaRPr lang="en-GB" sz="1600" kern="1200" dirty="0" smtClean="0">
                        <a:solidFill>
                          <a:schemeClr val="dk1"/>
                        </a:solidFill>
                        <a:latin typeface="Arial"/>
                        <a:ea typeface="+mn-ea"/>
                        <a:cs typeface="+mn-cs"/>
                      </a:endParaRPr>
                    </a:p>
                    <a:p>
                      <a:pPr marL="231775" indent="-231775" algn="l" defTabSz="1018712" rtl="0" eaLnBrk="1" latinLnBrk="0" hangingPunct="1">
                        <a:lnSpc>
                          <a:spcPct val="150000"/>
                        </a:lnSpc>
                        <a:buFont typeface="Arial" pitchFamily="34" charset="0"/>
                        <a:buChar char="•"/>
                      </a:pPr>
                      <a:r>
                        <a:rPr lang="en-GB" sz="1600" kern="1200" dirty="0" smtClean="0">
                          <a:solidFill>
                            <a:schemeClr val="dk1"/>
                          </a:solidFill>
                          <a:latin typeface="Arial"/>
                          <a:ea typeface="+mn-ea"/>
                          <a:cs typeface="+mn-cs"/>
                        </a:rPr>
                        <a:t>Compromised governance and IT Security</a:t>
                      </a:r>
                    </a:p>
                    <a:p>
                      <a:pPr marL="231775" indent="-231775" algn="l" defTabSz="1018712" rtl="0" eaLnBrk="1" latinLnBrk="0" hangingPunct="1">
                        <a:lnSpc>
                          <a:spcPct val="150000"/>
                        </a:lnSpc>
                        <a:buFont typeface="Arial" pitchFamily="34" charset="0"/>
                        <a:buChar char="•"/>
                      </a:pPr>
                      <a:r>
                        <a:rPr lang="en-GB" sz="1600" kern="1200" dirty="0" smtClean="0">
                          <a:solidFill>
                            <a:schemeClr val="dk1"/>
                          </a:solidFill>
                          <a:latin typeface="Arial"/>
                          <a:ea typeface="+mn-ea"/>
                          <a:cs typeface="+mn-cs"/>
                        </a:rPr>
                        <a:t>Loss</a:t>
                      </a:r>
                      <a:r>
                        <a:rPr lang="en-GB" sz="1600" kern="1200" baseline="0" dirty="0" smtClean="0">
                          <a:solidFill>
                            <a:schemeClr val="dk1"/>
                          </a:solidFill>
                          <a:latin typeface="Arial"/>
                          <a:ea typeface="+mn-ea"/>
                          <a:cs typeface="+mn-cs"/>
                        </a:rPr>
                        <a:t> due to time-cost spent on sudden review exercise</a:t>
                      </a:r>
                      <a:endParaRPr lang="en-GB" sz="1600" kern="1200" dirty="0" smtClean="0">
                        <a:solidFill>
                          <a:schemeClr val="dk1"/>
                        </a:solidFill>
                        <a:latin typeface="Arial"/>
                        <a:ea typeface="+mn-ea"/>
                        <a:cs typeface="+mn-cs"/>
                      </a:endParaRPr>
                    </a:p>
                  </a:txBody>
                  <a:tcPr marL="100584" marR="100584" marT="51816" marB="51816">
                    <a:lnL w="25400" cap="flat" cmpd="sng" algn="ctr">
                      <a:solidFill>
                        <a:srgbClr val="FFB600"/>
                      </a:solidFill>
                      <a:prstDash val="solid"/>
                      <a:round/>
                      <a:headEnd type="none" w="med" len="med"/>
                      <a:tailEnd type="none" w="med" len="med"/>
                    </a:lnL>
                    <a:lnR w="9525" cap="flat" cmpd="sng" algn="ctr">
                      <a:solidFill>
                        <a:srgbClr val="FFB600">
                          <a:shade val="95000"/>
                          <a:satMod val="105000"/>
                        </a:srgbClr>
                      </a:solidFill>
                      <a:prstDash val="solid"/>
                    </a:lnR>
                    <a:lnT w="9525" cap="flat" cmpd="sng" algn="ctr">
                      <a:solidFill>
                        <a:srgbClr val="FFB600">
                          <a:shade val="95000"/>
                          <a:satMod val="105000"/>
                        </a:srgbClr>
                      </a:solidFill>
                      <a:prstDash val="solid"/>
                      <a:round/>
                      <a:headEnd type="none" w="med" len="med"/>
                      <a:tailEnd type="none" w="med" len="med"/>
                    </a:lnT>
                    <a:lnB w="9525" cap="flat" cmpd="sng" algn="ctr">
                      <a:solidFill>
                        <a:srgbClr val="FFB600">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FFB600">
                        <a:lumMod val="60000"/>
                        <a:lumOff val="40000"/>
                      </a:srgbClr>
                    </a:solidFill>
                  </a:tcPr>
                </a:tc>
              </a:tr>
            </a:tbl>
          </a:graphicData>
        </a:graphic>
      </p:graphicFrame>
    </p:spTree>
    <p:custDataLst>
      <p:tags r:id="rId1"/>
    </p:custDataLst>
    <p:extLst>
      <p:ext uri="{BB962C8B-B14F-4D97-AF65-F5344CB8AC3E}">
        <p14:creationId xmlns:p14="http://schemas.microsoft.com/office/powerpoint/2010/main" val="251906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6" name="Section Header" hidden="1"/>
          <p:cNvSpPr txBox="1"/>
          <p:nvPr>
            <p:custDataLst>
              <p:tags r:id="rId3"/>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
        <p:nvSpPr>
          <p:cNvPr id="65" name="Title 64"/>
          <p:cNvSpPr>
            <a:spLocks noGrp="1"/>
          </p:cNvSpPr>
          <p:nvPr>
            <p:ph type="title"/>
          </p:nvPr>
        </p:nvSpPr>
        <p:spPr/>
        <p:txBody>
          <a:bodyPr/>
          <a:lstStyle/>
          <a:p>
            <a:r>
              <a:rPr lang="en-GB" dirty="0" smtClean="0"/>
              <a:t>Our experience: Reality check!</a:t>
            </a:r>
            <a:endParaRPr lang="en-GB" dirty="0"/>
          </a:p>
        </p:txBody>
      </p:sp>
      <p:sp>
        <p:nvSpPr>
          <p:cNvPr id="83" name="Page Number"/>
          <p:cNvSpPr txBox="1"/>
          <p:nvPr>
            <p:custDataLst>
              <p:tags r:id="rId4"/>
            </p:custDataLst>
          </p:nvPr>
        </p:nvSpPr>
        <p:spPr>
          <a:xfrm>
            <a:off x="9445495" y="7263476"/>
            <a:ext cx="78548"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5</a:t>
            </a:r>
          </a:p>
        </p:txBody>
      </p:sp>
      <p:sp>
        <p:nvSpPr>
          <p:cNvPr id="84" name="Section Footer"/>
          <p:cNvSpPr txBox="1"/>
          <p:nvPr>
            <p:custDataLst>
              <p:tags r:id="rId5"/>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US" sz="1100" noProof="1" smtClean="0">
                <a:latin typeface="+mn-lt"/>
              </a:rPr>
              <a:t>Green State IT • An initiative towards higher maturity for managing software</a:t>
            </a:r>
            <a:endParaRPr lang="en-GB" sz="1100" noProof="1" smtClean="0">
              <a:latin typeface="+mn-lt"/>
            </a:endParaRPr>
          </a:p>
        </p:txBody>
      </p:sp>
      <p:sp>
        <p:nvSpPr>
          <p:cNvPr id="53" name="Pentagon 52"/>
          <p:cNvSpPr/>
          <p:nvPr/>
        </p:nvSpPr>
        <p:spPr bwMode="ltGray">
          <a:xfrm>
            <a:off x="2590799" y="1855885"/>
            <a:ext cx="6854695" cy="4849715"/>
          </a:xfrm>
          <a:prstGeom prst="homePlate">
            <a:avLst>
              <a:gd name="adj" fmla="val 13710"/>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Georgia" pitchFamily="18" charset="0"/>
            </a:endParaRPr>
          </a:p>
        </p:txBody>
      </p:sp>
      <p:sp>
        <p:nvSpPr>
          <p:cNvPr id="54" name="Pentagon 53"/>
          <p:cNvSpPr/>
          <p:nvPr/>
        </p:nvSpPr>
        <p:spPr bwMode="ltGray">
          <a:xfrm>
            <a:off x="381000" y="1855885"/>
            <a:ext cx="6985000" cy="4849715"/>
          </a:xfrm>
          <a:prstGeom prst="homePlate">
            <a:avLst>
              <a:gd name="adj" fmla="val 16398"/>
            </a:avLst>
          </a:prstGeom>
          <a:solidFill>
            <a:schemeClr val="bg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Georgia" pitchFamily="18" charset="0"/>
            </a:endParaRPr>
          </a:p>
        </p:txBody>
      </p:sp>
      <p:sp>
        <p:nvSpPr>
          <p:cNvPr id="55" name="Content Placeholder 7"/>
          <p:cNvSpPr>
            <a:spLocks noGrp="1"/>
          </p:cNvSpPr>
          <p:nvPr>
            <p:ph sz="quarter" idx="15"/>
          </p:nvPr>
        </p:nvSpPr>
        <p:spPr>
          <a:xfrm>
            <a:off x="381000" y="2084486"/>
            <a:ext cx="6400800" cy="3556000"/>
          </a:xfrm>
          <a:ln>
            <a:noFill/>
          </a:ln>
        </p:spPr>
        <p:txBody>
          <a:bodyPr lIns="91440" tIns="91440" rIns="91440" bIns="91440"/>
          <a:lstStyle/>
          <a:p>
            <a:pPr lvl="0"/>
            <a:r>
              <a:rPr lang="en-GB" sz="1800" b="1" i="1" dirty="0" smtClean="0">
                <a:solidFill>
                  <a:schemeClr val="tx2"/>
                </a:solidFill>
              </a:rPr>
              <a:t>PwC’s experience and assessment indicates a trend as follows:</a:t>
            </a:r>
          </a:p>
          <a:p>
            <a:pPr marL="274320" lvl="0">
              <a:buFont typeface="Arial" pitchFamily="34" charset="0"/>
              <a:buChar char="•"/>
            </a:pPr>
            <a:r>
              <a:rPr lang="en-GB" sz="1800" dirty="0" smtClean="0"/>
              <a:t>Organisations are not planning their strategic investment </a:t>
            </a:r>
            <a:br>
              <a:rPr lang="en-GB" sz="1800" dirty="0" smtClean="0"/>
            </a:br>
            <a:r>
              <a:rPr lang="en-GB" sz="1800" dirty="0" smtClean="0"/>
              <a:t>in software with respect to Procurement, Deployment and Retirement.</a:t>
            </a:r>
          </a:p>
          <a:p>
            <a:pPr marL="274320">
              <a:buFont typeface="Arial" pitchFamily="34" charset="0"/>
              <a:buChar char="•"/>
            </a:pPr>
            <a:r>
              <a:rPr lang="en-GB" sz="1800" dirty="0" smtClean="0"/>
              <a:t>Organisational complexities are resulting in a mismatch of expectations between software users and procurers, leading to situations of compromised governance within IT functions.</a:t>
            </a:r>
            <a:endParaRPr lang="en-GB" sz="1800" dirty="0"/>
          </a:p>
          <a:p>
            <a:pPr marL="274320" lvl="0">
              <a:buFont typeface="Arial" pitchFamily="34" charset="0"/>
              <a:buChar char="•"/>
            </a:pPr>
            <a:r>
              <a:rPr lang="en-GB" sz="1800" dirty="0" smtClean="0"/>
              <a:t>Most government departments follow an ad-hoc approach for tracking and managing inventory of software.</a:t>
            </a:r>
            <a:endParaRPr lang="en-GB" sz="1800" dirty="0"/>
          </a:p>
          <a:p>
            <a:pPr marL="274320" lvl="0">
              <a:buFont typeface="Arial" pitchFamily="34" charset="0"/>
              <a:buChar char="•"/>
            </a:pPr>
            <a:r>
              <a:rPr lang="en-GB" sz="1800" dirty="0" smtClean="0"/>
              <a:t>Organisations are exposed to security threats caused due to presence of cracks, keygens</a:t>
            </a:r>
            <a:r>
              <a:rPr lang="en-GB" sz="1800" dirty="0"/>
              <a:t> </a:t>
            </a:r>
            <a:r>
              <a:rPr lang="en-GB" sz="1800" dirty="0" smtClean="0"/>
              <a:t>and malware</a:t>
            </a:r>
            <a:endParaRPr lang="en-GB" sz="1800" dirty="0"/>
          </a:p>
        </p:txBody>
      </p:sp>
      <p:sp>
        <p:nvSpPr>
          <p:cNvPr id="57" name="Rectangle 56"/>
          <p:cNvSpPr/>
          <p:nvPr/>
        </p:nvSpPr>
        <p:spPr>
          <a:xfrm>
            <a:off x="6743700" y="2247086"/>
            <a:ext cx="2400300" cy="3970318"/>
          </a:xfrm>
          <a:prstGeom prst="rect">
            <a:avLst/>
          </a:prstGeom>
        </p:spPr>
        <p:txBody>
          <a:bodyPr wrap="square">
            <a:spAutoFit/>
          </a:bodyPr>
          <a:lstStyle/>
          <a:p>
            <a:pPr lvl="0">
              <a:spcAft>
                <a:spcPts val="900"/>
              </a:spcAft>
              <a:buClr>
                <a:srgbClr val="000000"/>
              </a:buClr>
            </a:pPr>
            <a:r>
              <a:rPr lang="en-GB" sz="1800" b="1" i="1" dirty="0" smtClean="0">
                <a:solidFill>
                  <a:schemeClr val="bg1"/>
                </a:solidFill>
                <a:latin typeface="Georgia" pitchFamily="18" charset="0"/>
              </a:rPr>
              <a:t> The result:   </a:t>
            </a:r>
            <a:br>
              <a:rPr lang="en-GB" sz="1800" b="1" i="1" dirty="0" smtClean="0">
                <a:solidFill>
                  <a:schemeClr val="bg1"/>
                </a:solidFill>
                <a:latin typeface="Georgia" pitchFamily="18" charset="0"/>
              </a:rPr>
            </a:br>
            <a:r>
              <a:rPr lang="en-GB" sz="1800" b="1" i="1" dirty="0" smtClean="0">
                <a:solidFill>
                  <a:schemeClr val="bg1"/>
                </a:solidFill>
                <a:latin typeface="Georgia" pitchFamily="18" charset="0"/>
              </a:rPr>
              <a:t>   </a:t>
            </a:r>
            <a:r>
              <a:rPr lang="en-GB" sz="1800" i="1" dirty="0" smtClean="0">
                <a:solidFill>
                  <a:schemeClr val="bg1"/>
                </a:solidFill>
                <a:latin typeface="Georgia" pitchFamily="18" charset="0"/>
              </a:rPr>
              <a:t>multiple cost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centres, duplicate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purchases, lack of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controls, threat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of security risk,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non-optimal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deployments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of software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and several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man-hours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being wasted in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such exercises </a:t>
            </a:r>
            <a:br>
              <a:rPr lang="en-GB" sz="1800" i="1" dirty="0" smtClean="0">
                <a:solidFill>
                  <a:schemeClr val="bg1"/>
                </a:solidFill>
                <a:latin typeface="Georgia" pitchFamily="18" charset="0"/>
              </a:rPr>
            </a:br>
            <a:r>
              <a:rPr lang="en-GB" sz="1800" i="1" dirty="0" smtClean="0">
                <a:solidFill>
                  <a:schemeClr val="bg1"/>
                </a:solidFill>
                <a:latin typeface="Georgia" pitchFamily="18" charset="0"/>
              </a:rPr>
              <a:t>   periodically.</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id" hidden="1"/>
          <p:cNvGrpSpPr/>
          <p:nvPr>
            <p:custDataLst>
              <p:tags r:id="rId1"/>
            </p:custDataLst>
          </p:nvPr>
        </p:nvGrpSpPr>
        <p:grpSpPr>
          <a:xfrm>
            <a:off x="530351" y="685800"/>
            <a:ext cx="8997696" cy="6711696"/>
            <a:chOff x="530352" y="685800"/>
            <a:chExt cx="8997696" cy="6711696"/>
          </a:xfrm>
        </p:grpSpPr>
        <p:sp>
          <p:nvSpPr>
            <p:cNvPr id="22"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26"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27" name="Group 600" hidden="1"/>
            <p:cNvGrpSpPr/>
            <p:nvPr/>
          </p:nvGrpSpPr>
          <p:grpSpPr>
            <a:xfrm>
              <a:off x="530352" y="6016752"/>
              <a:ext cx="8997696" cy="612648"/>
              <a:chOff x="530352" y="6016752"/>
              <a:chExt cx="8997696" cy="612648"/>
            </a:xfrm>
          </p:grpSpPr>
          <p:sp>
            <p:nvSpPr>
              <p:cNvPr id="73"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7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75"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76"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77"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78"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30" name="Group 500" hidden="1"/>
            <p:cNvGrpSpPr/>
            <p:nvPr/>
          </p:nvGrpSpPr>
          <p:grpSpPr>
            <a:xfrm>
              <a:off x="530352" y="5257800"/>
              <a:ext cx="8997696" cy="612648"/>
              <a:chOff x="530352" y="5257800"/>
              <a:chExt cx="8997696" cy="612648"/>
            </a:xfrm>
          </p:grpSpPr>
          <p:sp>
            <p:nvSpPr>
              <p:cNvPr id="67"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6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6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70"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71"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72"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31" name="Group 400" hidden="1"/>
            <p:cNvGrpSpPr/>
            <p:nvPr/>
          </p:nvGrpSpPr>
          <p:grpSpPr>
            <a:xfrm>
              <a:off x="530352" y="4498848"/>
              <a:ext cx="8997696" cy="612648"/>
              <a:chOff x="530352" y="4498848"/>
              <a:chExt cx="8997696" cy="612648"/>
            </a:xfrm>
          </p:grpSpPr>
          <p:sp>
            <p:nvSpPr>
              <p:cNvPr id="61"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6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6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64"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65"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66"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32" name="Group 300" hidden="1"/>
            <p:cNvGrpSpPr/>
            <p:nvPr/>
          </p:nvGrpSpPr>
          <p:grpSpPr>
            <a:xfrm>
              <a:off x="530352" y="3730752"/>
              <a:ext cx="8997696" cy="612648"/>
              <a:chOff x="530352" y="3730752"/>
              <a:chExt cx="8997696" cy="612648"/>
            </a:xfrm>
          </p:grpSpPr>
          <p:sp>
            <p:nvSpPr>
              <p:cNvPr id="55"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5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5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58"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59"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60"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34" name="Group 200" hidden="1"/>
            <p:cNvGrpSpPr/>
            <p:nvPr/>
          </p:nvGrpSpPr>
          <p:grpSpPr>
            <a:xfrm>
              <a:off x="530352" y="2971800"/>
              <a:ext cx="8997696" cy="612648"/>
              <a:chOff x="530352" y="2971800"/>
              <a:chExt cx="8997696" cy="612648"/>
            </a:xfrm>
          </p:grpSpPr>
          <p:sp>
            <p:nvSpPr>
              <p:cNvPr id="49"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5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5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52"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53"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54"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35" name="Group 100" hidden="1"/>
            <p:cNvGrpSpPr/>
            <p:nvPr/>
          </p:nvGrpSpPr>
          <p:grpSpPr>
            <a:xfrm>
              <a:off x="530352" y="2212848"/>
              <a:ext cx="8997696" cy="612648"/>
              <a:chOff x="530352" y="2212848"/>
              <a:chExt cx="8997696" cy="612648"/>
            </a:xfrm>
          </p:grpSpPr>
          <p:sp>
            <p:nvSpPr>
              <p:cNvPr id="36"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6" name="Title 5"/>
          <p:cNvSpPr>
            <a:spLocks noGrp="1"/>
          </p:cNvSpPr>
          <p:nvPr>
            <p:ph type="title"/>
          </p:nvPr>
        </p:nvSpPr>
        <p:spPr/>
        <p:txBody>
          <a:bodyPr/>
          <a:lstStyle/>
          <a:p>
            <a:r>
              <a:rPr lang="en-US" dirty="0"/>
              <a:t>How should software assets be managed?</a:t>
            </a:r>
            <a:endParaRPr lang="en-GB" dirty="0"/>
          </a:p>
        </p:txBody>
      </p:sp>
      <p:grpSp>
        <p:nvGrpSpPr>
          <p:cNvPr id="2" name="Group 36"/>
          <p:cNvGrpSpPr/>
          <p:nvPr/>
        </p:nvGrpSpPr>
        <p:grpSpPr>
          <a:xfrm>
            <a:off x="586740" y="1640840"/>
            <a:ext cx="8633460" cy="4780735"/>
            <a:chOff x="457200" y="1496704"/>
            <a:chExt cx="7848600" cy="4218296"/>
          </a:xfrm>
        </p:grpSpPr>
        <p:sp>
          <p:nvSpPr>
            <p:cNvPr id="20" name="Right Arrow 19"/>
            <p:cNvSpPr/>
            <p:nvPr/>
          </p:nvSpPr>
          <p:spPr bwMode="ltGray">
            <a:xfrm>
              <a:off x="1219200" y="1725304"/>
              <a:ext cx="2514600" cy="1371600"/>
            </a:xfrm>
            <a:prstGeom prst="rightArrow">
              <a:avLst/>
            </a:prstGeom>
            <a:solidFill>
              <a:schemeClr val="tx2">
                <a:lumMod val="60000"/>
                <a:lumOff val="40000"/>
                <a:alpha val="4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rgbClr val="602320"/>
                  </a:solidFill>
                  <a:latin typeface="+mj-lt"/>
                </a:rPr>
                <a:t>Selection</a:t>
              </a:r>
            </a:p>
            <a:p>
              <a:pPr algn="ctr"/>
              <a:r>
                <a:rPr lang="en-GB" sz="1100" dirty="0" smtClean="0">
                  <a:solidFill>
                    <a:srgbClr val="602320"/>
                  </a:solidFill>
                  <a:latin typeface="+mj-lt"/>
                </a:rPr>
                <a:t>Evaluation of product alternatives</a:t>
              </a:r>
            </a:p>
          </p:txBody>
        </p:sp>
        <p:sp>
          <p:nvSpPr>
            <p:cNvPr id="21" name="Flowchart: Extract 20"/>
            <p:cNvSpPr/>
            <p:nvPr/>
          </p:nvSpPr>
          <p:spPr bwMode="ltGray">
            <a:xfrm rot="5400000">
              <a:off x="-190500" y="2144404"/>
              <a:ext cx="1828800" cy="533400"/>
            </a:xfrm>
            <a:prstGeom prst="flowChartExtract">
              <a:avLst/>
            </a:prstGeom>
            <a:solidFill>
              <a:schemeClr val="tx2">
                <a:lumMod val="60000"/>
                <a:lumOff val="40000"/>
                <a:alpha val="4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GB" sz="1100" dirty="0" smtClean="0">
                  <a:solidFill>
                    <a:srgbClr val="602320"/>
                  </a:solidFill>
                  <a:latin typeface="+mj-lt"/>
                </a:rPr>
                <a:t>Business Requirements</a:t>
              </a:r>
            </a:p>
          </p:txBody>
        </p:sp>
        <p:sp>
          <p:nvSpPr>
            <p:cNvPr id="24" name="Donut 23"/>
            <p:cNvSpPr/>
            <p:nvPr/>
          </p:nvSpPr>
          <p:spPr bwMode="ltGray">
            <a:xfrm>
              <a:off x="3505200" y="2057400"/>
              <a:ext cx="3657600" cy="3657600"/>
            </a:xfrm>
            <a:prstGeom prst="donut">
              <a:avLst>
                <a:gd name="adj" fmla="val 18176"/>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2"/>
                  </a:solidFill>
                  <a:latin typeface="+mj-lt"/>
                </a:rPr>
                <a:t>Software </a:t>
              </a:r>
              <a:br>
                <a:rPr lang="en-GB" b="1" dirty="0" smtClean="0">
                  <a:solidFill>
                    <a:schemeClr val="accent2"/>
                  </a:solidFill>
                  <a:latin typeface="+mj-lt"/>
                </a:rPr>
              </a:br>
              <a:r>
                <a:rPr lang="en-GB" b="1" dirty="0" smtClean="0">
                  <a:solidFill>
                    <a:schemeClr val="accent2"/>
                  </a:solidFill>
                  <a:latin typeface="+mj-lt"/>
                </a:rPr>
                <a:t>Lifecycle Management</a:t>
              </a:r>
            </a:p>
          </p:txBody>
        </p:sp>
        <p:sp>
          <p:nvSpPr>
            <p:cNvPr id="25" name="Freeform 33"/>
            <p:cNvSpPr>
              <a:spLocks/>
            </p:cNvSpPr>
            <p:nvPr/>
          </p:nvSpPr>
          <p:spPr bwMode="gray">
            <a:xfrm rot="5400000">
              <a:off x="5018396" y="2040908"/>
              <a:ext cx="1371600" cy="740392"/>
            </a:xfrm>
            <a:custGeom>
              <a:avLst/>
              <a:gdLst>
                <a:gd name="T0" fmla="*/ 0 w 364"/>
                <a:gd name="T1" fmla="*/ 233884 h 140"/>
                <a:gd name="T2" fmla="*/ 354867 w 364"/>
                <a:gd name="T3" fmla="*/ 0 h 140"/>
                <a:gd name="T4" fmla="*/ 672768 w 364"/>
                <a:gd name="T5" fmla="*/ 244356 h 140"/>
                <a:gd name="T6" fmla="*/ 0 60000 65536"/>
                <a:gd name="T7" fmla="*/ 0 60000 65536"/>
                <a:gd name="T8" fmla="*/ 0 60000 65536"/>
                <a:gd name="T9" fmla="*/ 0 w 364"/>
                <a:gd name="T10" fmla="*/ 0 h 140"/>
                <a:gd name="T11" fmla="*/ 364 w 364"/>
                <a:gd name="T12" fmla="*/ 140 h 140"/>
                <a:gd name="connsiteX0" fmla="*/ 0 w 10000"/>
                <a:gd name="connsiteY0" fmla="*/ 9571 h 10000"/>
                <a:gd name="connsiteX1" fmla="*/ 5000 w 10000"/>
                <a:gd name="connsiteY1" fmla="*/ 0 h 10000"/>
                <a:gd name="connsiteX2" fmla="*/ 10000 w 10000"/>
                <a:gd name="connsiteY2" fmla="*/ 10000 h 10000"/>
                <a:gd name="connsiteX0" fmla="*/ 0 w 10000"/>
                <a:gd name="connsiteY0" fmla="*/ 10000 h 10000"/>
                <a:gd name="connsiteX1" fmla="*/ 5000 w 10000"/>
                <a:gd name="connsiteY1" fmla="*/ 0 h 10000"/>
                <a:gd name="connsiteX2" fmla="*/ 10000 w 10000"/>
                <a:gd name="connsiteY2" fmla="*/ 10000 h 10000"/>
                <a:gd name="connsiteX0" fmla="*/ 0 w 10000"/>
                <a:gd name="connsiteY0" fmla="*/ 10000 h 10000"/>
                <a:gd name="connsiteX1" fmla="*/ 5000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lnTo>
                    <a:pt x="5000" y="0"/>
                  </a:lnTo>
                  <a:lnTo>
                    <a:pt x="10000" y="10000"/>
                  </a:lnTo>
                </a:path>
              </a:pathLst>
            </a:custGeom>
            <a:solidFill>
              <a:schemeClr val="accent2"/>
            </a:solidFill>
            <a:ln w="63500">
              <a:solidFill>
                <a:schemeClr val="bg1"/>
              </a:solidFill>
              <a:round/>
              <a:headEnd/>
              <a:tailEnd/>
            </a:ln>
          </p:spPr>
          <p:txBody>
            <a:bodyPr wrap="none" anchor="ctr"/>
            <a:lstStyle/>
            <a:p>
              <a:pPr>
                <a:defRPr/>
              </a:pPr>
              <a:endParaRPr lang="en-GB" sz="1300" dirty="0">
                <a:solidFill>
                  <a:srgbClr val="FFFFFF"/>
                </a:solidFill>
                <a:latin typeface="+mj-lt"/>
              </a:endParaRPr>
            </a:p>
          </p:txBody>
        </p:sp>
        <p:sp>
          <p:nvSpPr>
            <p:cNvPr id="28" name="Freeform 33"/>
            <p:cNvSpPr>
              <a:spLocks/>
            </p:cNvSpPr>
            <p:nvPr/>
          </p:nvSpPr>
          <p:spPr bwMode="gray">
            <a:xfrm rot="12600000">
              <a:off x="5808219" y="4457008"/>
              <a:ext cx="1371600" cy="740392"/>
            </a:xfrm>
            <a:custGeom>
              <a:avLst/>
              <a:gdLst>
                <a:gd name="T0" fmla="*/ 0 w 364"/>
                <a:gd name="T1" fmla="*/ 233884 h 140"/>
                <a:gd name="T2" fmla="*/ 354867 w 364"/>
                <a:gd name="T3" fmla="*/ 0 h 140"/>
                <a:gd name="T4" fmla="*/ 672768 w 364"/>
                <a:gd name="T5" fmla="*/ 244356 h 140"/>
                <a:gd name="T6" fmla="*/ 0 60000 65536"/>
                <a:gd name="T7" fmla="*/ 0 60000 65536"/>
                <a:gd name="T8" fmla="*/ 0 60000 65536"/>
                <a:gd name="T9" fmla="*/ 0 w 364"/>
                <a:gd name="T10" fmla="*/ 0 h 140"/>
                <a:gd name="T11" fmla="*/ 364 w 364"/>
                <a:gd name="T12" fmla="*/ 140 h 140"/>
                <a:gd name="connsiteX0" fmla="*/ 0 w 10000"/>
                <a:gd name="connsiteY0" fmla="*/ 9571 h 10000"/>
                <a:gd name="connsiteX1" fmla="*/ 5000 w 10000"/>
                <a:gd name="connsiteY1" fmla="*/ 0 h 10000"/>
                <a:gd name="connsiteX2" fmla="*/ 10000 w 10000"/>
                <a:gd name="connsiteY2" fmla="*/ 10000 h 10000"/>
                <a:gd name="connsiteX0" fmla="*/ 0 w 10000"/>
                <a:gd name="connsiteY0" fmla="*/ 10000 h 10000"/>
                <a:gd name="connsiteX1" fmla="*/ 5000 w 10000"/>
                <a:gd name="connsiteY1" fmla="*/ 0 h 10000"/>
                <a:gd name="connsiteX2" fmla="*/ 10000 w 10000"/>
                <a:gd name="connsiteY2" fmla="*/ 10000 h 10000"/>
                <a:gd name="connsiteX0" fmla="*/ 0 w 10000"/>
                <a:gd name="connsiteY0" fmla="*/ 10000 h 10000"/>
                <a:gd name="connsiteX1" fmla="*/ 5000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lnTo>
                    <a:pt x="5000" y="0"/>
                  </a:lnTo>
                  <a:lnTo>
                    <a:pt x="10000" y="10000"/>
                  </a:lnTo>
                </a:path>
              </a:pathLst>
            </a:custGeom>
            <a:solidFill>
              <a:schemeClr val="accent2"/>
            </a:solidFill>
            <a:ln w="63500">
              <a:solidFill>
                <a:schemeClr val="bg1"/>
              </a:solidFill>
              <a:round/>
              <a:headEnd/>
              <a:tailEnd/>
            </a:ln>
          </p:spPr>
          <p:txBody>
            <a:bodyPr wrap="none" anchor="ctr"/>
            <a:lstStyle/>
            <a:p>
              <a:pPr>
                <a:defRPr/>
              </a:pPr>
              <a:endParaRPr lang="en-GB" sz="1300" dirty="0">
                <a:solidFill>
                  <a:srgbClr val="FFFFFF"/>
                </a:solidFill>
                <a:latin typeface="+mj-lt"/>
              </a:endParaRPr>
            </a:p>
          </p:txBody>
        </p:sp>
        <p:sp>
          <p:nvSpPr>
            <p:cNvPr id="29" name="Freeform 33"/>
            <p:cNvSpPr>
              <a:spLocks/>
            </p:cNvSpPr>
            <p:nvPr/>
          </p:nvSpPr>
          <p:spPr bwMode="gray">
            <a:xfrm rot="19800000">
              <a:off x="3293619" y="4152208"/>
              <a:ext cx="1371600" cy="740392"/>
            </a:xfrm>
            <a:custGeom>
              <a:avLst/>
              <a:gdLst>
                <a:gd name="T0" fmla="*/ 0 w 364"/>
                <a:gd name="T1" fmla="*/ 233884 h 140"/>
                <a:gd name="T2" fmla="*/ 354867 w 364"/>
                <a:gd name="T3" fmla="*/ 0 h 140"/>
                <a:gd name="T4" fmla="*/ 672768 w 364"/>
                <a:gd name="T5" fmla="*/ 244356 h 140"/>
                <a:gd name="T6" fmla="*/ 0 60000 65536"/>
                <a:gd name="T7" fmla="*/ 0 60000 65536"/>
                <a:gd name="T8" fmla="*/ 0 60000 65536"/>
                <a:gd name="T9" fmla="*/ 0 w 364"/>
                <a:gd name="T10" fmla="*/ 0 h 140"/>
                <a:gd name="T11" fmla="*/ 364 w 364"/>
                <a:gd name="T12" fmla="*/ 140 h 140"/>
                <a:gd name="connsiteX0" fmla="*/ 0 w 10000"/>
                <a:gd name="connsiteY0" fmla="*/ 9571 h 10000"/>
                <a:gd name="connsiteX1" fmla="*/ 5000 w 10000"/>
                <a:gd name="connsiteY1" fmla="*/ 0 h 10000"/>
                <a:gd name="connsiteX2" fmla="*/ 10000 w 10000"/>
                <a:gd name="connsiteY2" fmla="*/ 10000 h 10000"/>
                <a:gd name="connsiteX0" fmla="*/ 0 w 10000"/>
                <a:gd name="connsiteY0" fmla="*/ 10000 h 10000"/>
                <a:gd name="connsiteX1" fmla="*/ 5000 w 10000"/>
                <a:gd name="connsiteY1" fmla="*/ 0 h 10000"/>
                <a:gd name="connsiteX2" fmla="*/ 10000 w 10000"/>
                <a:gd name="connsiteY2" fmla="*/ 10000 h 10000"/>
                <a:gd name="connsiteX0" fmla="*/ 0 w 10000"/>
                <a:gd name="connsiteY0" fmla="*/ 10000 h 10000"/>
                <a:gd name="connsiteX1" fmla="*/ 5000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lnTo>
                    <a:pt x="5000" y="0"/>
                  </a:lnTo>
                  <a:lnTo>
                    <a:pt x="10000" y="10000"/>
                  </a:lnTo>
                </a:path>
              </a:pathLst>
            </a:custGeom>
            <a:solidFill>
              <a:schemeClr val="accent2"/>
            </a:solidFill>
            <a:ln w="63500">
              <a:solidFill>
                <a:schemeClr val="bg1"/>
              </a:solidFill>
              <a:round/>
              <a:headEnd/>
              <a:tailEnd/>
            </a:ln>
          </p:spPr>
          <p:txBody>
            <a:bodyPr wrap="none" anchor="ctr"/>
            <a:lstStyle/>
            <a:p>
              <a:pPr>
                <a:defRPr/>
              </a:pPr>
              <a:endParaRPr lang="en-GB" sz="1300" dirty="0">
                <a:solidFill>
                  <a:srgbClr val="FFFFFF"/>
                </a:solidFill>
                <a:latin typeface="+mj-lt"/>
              </a:endParaRPr>
            </a:p>
          </p:txBody>
        </p:sp>
        <p:sp>
          <p:nvSpPr>
            <p:cNvPr id="33" name="Notched Right Arrow 32"/>
            <p:cNvSpPr/>
            <p:nvPr/>
          </p:nvSpPr>
          <p:spPr bwMode="ltGray">
            <a:xfrm>
              <a:off x="3505200" y="1725304"/>
              <a:ext cx="2514600" cy="1371600"/>
            </a:xfrm>
            <a:prstGeom prst="notchedRightArrow">
              <a:avLst/>
            </a:prstGeom>
            <a:solidFill>
              <a:schemeClr val="tx2">
                <a:lumMod val="60000"/>
                <a:lumOff val="40000"/>
                <a:alpha val="4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548640" rIns="0" rtlCol="0" anchor="ctr"/>
            <a:lstStyle/>
            <a:p>
              <a:pPr algn="ctr"/>
              <a:r>
                <a:rPr lang="en-GB" sz="1800" dirty="0" smtClean="0">
                  <a:solidFill>
                    <a:schemeClr val="bg1"/>
                  </a:solidFill>
                  <a:latin typeface="+mj-lt"/>
                </a:rPr>
                <a:t>Provisioning</a:t>
              </a:r>
            </a:p>
            <a:p>
              <a:pPr algn="ctr"/>
              <a:r>
                <a:rPr lang="en-GB" sz="1100" dirty="0" smtClean="0">
                  <a:solidFill>
                    <a:schemeClr val="bg1"/>
                  </a:solidFill>
                  <a:latin typeface="+mj-lt"/>
                </a:rPr>
                <a:t>Introduction of new products</a:t>
              </a:r>
            </a:p>
          </p:txBody>
        </p:sp>
        <p:sp>
          <p:nvSpPr>
            <p:cNvPr id="37" name="Notched Right Arrow 36"/>
            <p:cNvSpPr/>
            <p:nvPr/>
          </p:nvSpPr>
          <p:spPr bwMode="ltGray">
            <a:xfrm>
              <a:off x="5791200" y="1725304"/>
              <a:ext cx="2514600" cy="1371600"/>
            </a:xfrm>
            <a:prstGeom prst="notchedRightArrow">
              <a:avLst/>
            </a:prstGeom>
            <a:solidFill>
              <a:schemeClr val="tx2">
                <a:lumMod val="60000"/>
                <a:lumOff val="40000"/>
                <a:alpha val="4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pPr algn="ctr"/>
              <a:r>
                <a:rPr lang="en-GB" sz="1800" dirty="0" smtClean="0">
                  <a:solidFill>
                    <a:srgbClr val="602320"/>
                  </a:solidFill>
                  <a:latin typeface="+mj-lt"/>
                </a:rPr>
                <a:t>Disposal</a:t>
              </a:r>
            </a:p>
            <a:p>
              <a:pPr algn="ctr"/>
              <a:r>
                <a:rPr lang="en-GB" sz="1100" dirty="0" smtClean="0">
                  <a:solidFill>
                    <a:srgbClr val="602320"/>
                  </a:solidFill>
                  <a:latin typeface="+mj-lt"/>
                </a:rPr>
                <a:t>Cleanup of all systems</a:t>
              </a:r>
            </a:p>
          </p:txBody>
        </p:sp>
        <p:sp>
          <p:nvSpPr>
            <p:cNvPr id="38" name="TextBox 37"/>
            <p:cNvSpPr txBox="1"/>
            <p:nvPr/>
          </p:nvSpPr>
          <p:spPr>
            <a:xfrm rot="5400000">
              <a:off x="5530298" y="3549098"/>
              <a:ext cx="1512403" cy="685800"/>
            </a:xfrm>
            <a:prstGeom prst="rect">
              <a:avLst/>
            </a:prstGeom>
            <a:noFill/>
          </p:spPr>
          <p:txBody>
            <a:bodyPr wrap="square" lIns="0" tIns="0" rIns="0" bIns="0" rtlCol="0" anchor="ctr">
              <a:prstTxWarp prst="textArchUp">
                <a:avLst/>
              </a:prstTxWarp>
              <a:noAutofit/>
            </a:bodyPr>
            <a:lstStyle/>
            <a:p>
              <a:pPr algn="ctr"/>
              <a:r>
                <a:rPr lang="en-GB" sz="1800" dirty="0" smtClean="0">
                  <a:solidFill>
                    <a:srgbClr val="FFFFFF"/>
                  </a:solidFill>
                  <a:latin typeface="+mj-lt"/>
                </a:rPr>
                <a:t>Allocation</a:t>
              </a:r>
            </a:p>
            <a:p>
              <a:pPr algn="ctr"/>
              <a:r>
                <a:rPr lang="en-GB" sz="1100" dirty="0" smtClean="0">
                  <a:solidFill>
                    <a:srgbClr val="FFFFFF"/>
                  </a:solidFill>
                  <a:latin typeface="+mj-lt"/>
                </a:rPr>
                <a:t>Approval of application </a:t>
              </a:r>
            </a:p>
            <a:p>
              <a:pPr algn="ctr"/>
              <a:r>
                <a:rPr lang="en-GB" sz="1100" dirty="0" smtClean="0">
                  <a:solidFill>
                    <a:srgbClr val="FFFFFF"/>
                  </a:solidFill>
                  <a:latin typeface="+mj-lt"/>
                </a:rPr>
                <a:t>entitlements</a:t>
              </a:r>
            </a:p>
          </p:txBody>
        </p:sp>
        <p:sp>
          <p:nvSpPr>
            <p:cNvPr id="39" name="TextBox 38"/>
            <p:cNvSpPr txBox="1"/>
            <p:nvPr/>
          </p:nvSpPr>
          <p:spPr>
            <a:xfrm rot="17221646">
              <a:off x="3822812" y="3330025"/>
              <a:ext cx="1162975" cy="685800"/>
            </a:xfrm>
            <a:prstGeom prst="rect">
              <a:avLst/>
            </a:prstGeom>
            <a:noFill/>
          </p:spPr>
          <p:txBody>
            <a:bodyPr wrap="square" lIns="0" tIns="0" rIns="0" bIns="0" rtlCol="0" anchor="ctr">
              <a:prstTxWarp prst="textArchUp">
                <a:avLst/>
              </a:prstTxWarp>
              <a:noAutofit/>
            </a:bodyPr>
            <a:lstStyle/>
            <a:p>
              <a:pPr algn="ctr"/>
              <a:r>
                <a:rPr lang="en-GB" sz="1800" dirty="0" smtClean="0">
                  <a:solidFill>
                    <a:srgbClr val="FFFFFF"/>
                  </a:solidFill>
                  <a:latin typeface="+mj-lt"/>
                </a:rPr>
                <a:t>Alignment</a:t>
              </a:r>
            </a:p>
            <a:p>
              <a:pPr algn="ctr"/>
              <a:r>
                <a:rPr lang="en-GB" sz="1100" dirty="0" smtClean="0">
                  <a:solidFill>
                    <a:srgbClr val="FFFFFF"/>
                  </a:solidFill>
                  <a:latin typeface="+mj-lt"/>
                </a:rPr>
                <a:t>Alignment of </a:t>
              </a:r>
            </a:p>
            <a:p>
              <a:pPr algn="ctr"/>
              <a:r>
                <a:rPr lang="en-GB" sz="1100" dirty="0" smtClean="0">
                  <a:solidFill>
                    <a:srgbClr val="FFFFFF"/>
                  </a:solidFill>
                  <a:latin typeface="+mj-lt"/>
                </a:rPr>
                <a:t>supply and demand</a:t>
              </a:r>
            </a:p>
          </p:txBody>
        </p:sp>
        <p:sp>
          <p:nvSpPr>
            <p:cNvPr id="40" name="TextBox 39"/>
            <p:cNvSpPr txBox="1"/>
            <p:nvPr/>
          </p:nvSpPr>
          <p:spPr>
            <a:xfrm>
              <a:off x="4724400" y="4953000"/>
              <a:ext cx="1295400" cy="685800"/>
            </a:xfrm>
            <a:prstGeom prst="rect">
              <a:avLst/>
            </a:prstGeom>
            <a:noFill/>
          </p:spPr>
          <p:txBody>
            <a:bodyPr wrap="square" lIns="0" tIns="0" rIns="0" bIns="0" rtlCol="0" anchor="ctr">
              <a:noAutofit/>
            </a:bodyPr>
            <a:lstStyle/>
            <a:p>
              <a:pPr algn="ctr"/>
              <a:r>
                <a:rPr lang="en-GB" sz="1800" dirty="0" smtClean="0">
                  <a:solidFill>
                    <a:srgbClr val="FFFFFF"/>
                  </a:solidFill>
                  <a:latin typeface="+mj-lt"/>
                </a:rPr>
                <a:t>Monitoring</a:t>
              </a:r>
            </a:p>
            <a:p>
              <a:pPr algn="ctr"/>
              <a:r>
                <a:rPr lang="en-GB" sz="1100" dirty="0" smtClean="0">
                  <a:solidFill>
                    <a:srgbClr val="FFFFFF"/>
                  </a:solidFill>
                  <a:latin typeface="+mj-lt"/>
                </a:rPr>
                <a:t>Analysis of deployment and usage</a:t>
              </a:r>
            </a:p>
          </p:txBody>
        </p:sp>
      </p:grpSp>
      <p:sp>
        <p:nvSpPr>
          <p:cNvPr id="41" name="Rectangle 40"/>
          <p:cNvSpPr/>
          <p:nvPr/>
        </p:nvSpPr>
        <p:spPr>
          <a:xfrm>
            <a:off x="502920" y="4078621"/>
            <a:ext cx="3268980" cy="1395539"/>
          </a:xfrm>
          <a:prstGeom prst="rect">
            <a:avLst/>
          </a:prstGeom>
        </p:spPr>
        <p:txBody>
          <a:bodyPr wrap="square" lIns="101882" tIns="50941" rIns="101882" bIns="50941">
            <a:spAutoFit/>
          </a:bodyPr>
          <a:lstStyle/>
          <a:p>
            <a:r>
              <a:rPr lang="en-US" sz="1400" b="1" dirty="0" smtClean="0">
                <a:solidFill>
                  <a:schemeClr val="accent1"/>
                </a:solidFill>
                <a:latin typeface="+mj-lt"/>
              </a:rPr>
              <a:t>Alignment</a:t>
            </a:r>
          </a:p>
          <a:p>
            <a:pPr marL="171450" indent="-171450">
              <a:buFontTx/>
              <a:buChar char="-"/>
            </a:pPr>
            <a:r>
              <a:rPr lang="en-US" sz="1400" dirty="0" smtClean="0">
                <a:latin typeface="+mj-lt"/>
              </a:rPr>
              <a:t>Cleanup of unused and unauthorised installations</a:t>
            </a:r>
          </a:p>
          <a:p>
            <a:pPr marL="171450" indent="-171450">
              <a:buFontTx/>
              <a:buChar char="-"/>
            </a:pPr>
            <a:r>
              <a:rPr lang="en-US" sz="1400" dirty="0" smtClean="0">
                <a:latin typeface="+mj-lt"/>
              </a:rPr>
              <a:t>Align install base with actual demand.</a:t>
            </a:r>
          </a:p>
          <a:p>
            <a:pPr marL="171450" indent="-171450">
              <a:buFontTx/>
              <a:buChar char="-"/>
            </a:pPr>
            <a:r>
              <a:rPr lang="en-US" sz="1400" dirty="0" smtClean="0">
                <a:latin typeface="+mj-lt"/>
              </a:rPr>
              <a:t>Streamline deployment of software.</a:t>
            </a:r>
            <a:endParaRPr lang="en-US" sz="1400" dirty="0">
              <a:latin typeface="+mj-lt"/>
            </a:endParaRPr>
          </a:p>
        </p:txBody>
      </p:sp>
      <p:sp>
        <p:nvSpPr>
          <p:cNvPr id="42" name="Rectangle 41"/>
          <p:cNvSpPr/>
          <p:nvPr/>
        </p:nvSpPr>
        <p:spPr>
          <a:xfrm>
            <a:off x="8046720" y="3627121"/>
            <a:ext cx="1891580" cy="2472756"/>
          </a:xfrm>
          <a:prstGeom prst="rect">
            <a:avLst/>
          </a:prstGeom>
        </p:spPr>
        <p:txBody>
          <a:bodyPr wrap="square" lIns="101882" tIns="50941" rIns="101882" bIns="50941">
            <a:spAutoFit/>
          </a:bodyPr>
          <a:lstStyle/>
          <a:p>
            <a:r>
              <a:rPr lang="en-US" sz="1400" b="1" dirty="0" smtClean="0">
                <a:solidFill>
                  <a:schemeClr val="accent1"/>
                </a:solidFill>
                <a:latin typeface="+mj-lt"/>
              </a:rPr>
              <a:t>Allocation</a:t>
            </a:r>
          </a:p>
          <a:p>
            <a:pPr marL="171450" indent="-171450">
              <a:buFontTx/>
              <a:buChar char="-"/>
            </a:pPr>
            <a:r>
              <a:rPr lang="en-US" sz="1400" dirty="0" smtClean="0">
                <a:latin typeface="+mj-lt"/>
              </a:rPr>
              <a:t>Based on specific business requirements</a:t>
            </a:r>
          </a:p>
          <a:p>
            <a:pPr marL="171450" indent="-171450">
              <a:buFontTx/>
              <a:buChar char="-"/>
            </a:pPr>
            <a:r>
              <a:rPr lang="en-US" sz="1400" dirty="0" smtClean="0">
                <a:latin typeface="+mj-lt"/>
              </a:rPr>
              <a:t>Enabling an optimal balance of user needs and software costs.</a:t>
            </a:r>
          </a:p>
          <a:p>
            <a:pPr marL="171450" indent="-171450">
              <a:buFontTx/>
              <a:buChar char="-"/>
            </a:pPr>
            <a:r>
              <a:rPr lang="en-US" sz="1400" dirty="0" smtClean="0">
                <a:latin typeface="+mj-lt"/>
              </a:rPr>
              <a:t>Profiles are matched to specific software editions.</a:t>
            </a:r>
          </a:p>
        </p:txBody>
      </p:sp>
      <p:sp>
        <p:nvSpPr>
          <p:cNvPr id="43" name="Rectangle 42"/>
          <p:cNvSpPr/>
          <p:nvPr/>
        </p:nvSpPr>
        <p:spPr>
          <a:xfrm>
            <a:off x="3733756" y="6155943"/>
            <a:ext cx="3810043" cy="964651"/>
          </a:xfrm>
          <a:prstGeom prst="rect">
            <a:avLst/>
          </a:prstGeom>
        </p:spPr>
        <p:txBody>
          <a:bodyPr wrap="square" lIns="101882" tIns="50941" rIns="101882" bIns="50941">
            <a:spAutoFit/>
          </a:bodyPr>
          <a:lstStyle/>
          <a:p>
            <a:r>
              <a:rPr lang="en-US" sz="1400" b="1" dirty="0" smtClean="0">
                <a:solidFill>
                  <a:schemeClr val="accent1"/>
                </a:solidFill>
                <a:latin typeface="+mj-lt"/>
              </a:rPr>
              <a:t>Monitoring</a:t>
            </a:r>
          </a:p>
          <a:p>
            <a:pPr marL="171450" indent="-171450">
              <a:buFontTx/>
              <a:buChar char="-"/>
            </a:pPr>
            <a:r>
              <a:rPr lang="en-US" sz="1400" dirty="0" smtClean="0">
                <a:latin typeface="+mj-lt"/>
              </a:rPr>
              <a:t>Centralised database of deployed software.</a:t>
            </a:r>
          </a:p>
          <a:p>
            <a:pPr marL="171450" indent="-171450">
              <a:buFontTx/>
              <a:buChar char="-"/>
            </a:pPr>
            <a:r>
              <a:rPr lang="en-US" sz="1400" dirty="0" smtClean="0">
                <a:latin typeface="+mj-lt"/>
              </a:rPr>
              <a:t>Quick identification of unused installations to check over-deployments.</a:t>
            </a:r>
          </a:p>
        </p:txBody>
      </p:sp>
      <p:sp>
        <p:nvSpPr>
          <p:cNvPr id="79" name="Page Number"/>
          <p:cNvSpPr txBox="1"/>
          <p:nvPr>
            <p:custDataLst>
              <p:tags r:id="rId2"/>
            </p:custDataLst>
          </p:nvPr>
        </p:nvSpPr>
        <p:spPr>
          <a:xfrm>
            <a:off x="9445495" y="7263476"/>
            <a:ext cx="78548"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6</a:t>
            </a:r>
          </a:p>
        </p:txBody>
      </p:sp>
      <p:sp>
        <p:nvSpPr>
          <p:cNvPr id="80" name="Section Footer"/>
          <p:cNvSpPr txBox="1"/>
          <p:nvPr>
            <p:custDataLst>
              <p:tags r:id="rId3"/>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US" sz="1100" noProof="1" smtClean="0">
                <a:latin typeface="+mn-lt"/>
              </a:rPr>
              <a:t>Green State IT • An initiative towards higher maturity for managing software</a:t>
            </a:r>
            <a:endParaRPr lang="en-GB" sz="1100" noProof="1" smtClean="0">
              <a:latin typeface="+mn-lt"/>
            </a:endParaRPr>
          </a:p>
        </p:txBody>
      </p:sp>
      <p:sp>
        <p:nvSpPr>
          <p:cNvPr id="81" name="Section Header" hidden="1"/>
          <p:cNvSpPr txBox="1"/>
          <p:nvPr>
            <p:custDataLst>
              <p:tags r:id="rId4"/>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6" name="Section Header" hidden="1"/>
          <p:cNvSpPr txBox="1"/>
          <p:nvPr>
            <p:custDataLst>
              <p:tags r:id="rId3"/>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
        <p:nvSpPr>
          <p:cNvPr id="65" name="Title 64"/>
          <p:cNvSpPr>
            <a:spLocks noGrp="1"/>
          </p:cNvSpPr>
          <p:nvPr>
            <p:ph type="title"/>
          </p:nvPr>
        </p:nvSpPr>
        <p:spPr/>
        <p:txBody>
          <a:bodyPr/>
          <a:lstStyle/>
          <a:p>
            <a:r>
              <a:rPr lang="en-GB" dirty="0" smtClean="0"/>
              <a:t>Few Green IT initiatives undertaken by various states</a:t>
            </a:r>
            <a:endParaRPr lang="en-GB" dirty="0"/>
          </a:p>
        </p:txBody>
      </p:sp>
      <p:sp>
        <p:nvSpPr>
          <p:cNvPr id="83" name="Page Number"/>
          <p:cNvSpPr txBox="1"/>
          <p:nvPr>
            <p:custDataLst>
              <p:tags r:id="rId4"/>
            </p:custDataLst>
          </p:nvPr>
        </p:nvSpPr>
        <p:spPr>
          <a:xfrm>
            <a:off x="9445495" y="7263476"/>
            <a:ext cx="78548"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7</a:t>
            </a:r>
          </a:p>
        </p:txBody>
      </p:sp>
      <p:sp>
        <p:nvSpPr>
          <p:cNvPr id="84" name="Section Footer"/>
          <p:cNvSpPr txBox="1"/>
          <p:nvPr>
            <p:custDataLst>
              <p:tags r:id="rId5"/>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GB" sz="1100" noProof="1" smtClean="0">
                <a:latin typeface="+mn-lt"/>
              </a:rPr>
              <a:t>Green State IT • An initiative towards higher maturity for managing software</a:t>
            </a:r>
          </a:p>
        </p:txBody>
      </p:sp>
      <p:grpSp>
        <p:nvGrpSpPr>
          <p:cNvPr id="85" name="Group 84"/>
          <p:cNvGrpSpPr/>
          <p:nvPr/>
        </p:nvGrpSpPr>
        <p:grpSpPr>
          <a:xfrm>
            <a:off x="464788" y="1770421"/>
            <a:ext cx="3802412" cy="2574503"/>
            <a:chOff x="464788" y="1770421"/>
            <a:chExt cx="3802412" cy="2574503"/>
          </a:xfrm>
        </p:grpSpPr>
        <p:pic>
          <p:nvPicPr>
            <p:cNvPr id="64" name="Picture 63" descr="Hercules crash.JPG"/>
            <p:cNvPicPr>
              <a:picLocks noChangeAspect="1"/>
            </p:cNvPicPr>
            <p:nvPr/>
          </p:nvPicPr>
          <p:blipFill>
            <a:blip r:embed="rId7" cstate="print"/>
            <a:stretch>
              <a:fillRect/>
            </a:stretch>
          </p:blipFill>
          <p:spPr>
            <a:xfrm>
              <a:off x="464788" y="1770421"/>
              <a:ext cx="3802412" cy="2069268"/>
            </a:xfrm>
            <a:prstGeom prst="rect">
              <a:avLst/>
            </a:prstGeom>
            <a:ln>
              <a:solidFill>
                <a:schemeClr val="accent1"/>
              </a:solidFill>
            </a:ln>
          </p:spPr>
        </p:pic>
        <p:sp>
          <p:nvSpPr>
            <p:cNvPr id="78" name="Rectangle 77"/>
            <p:cNvSpPr/>
            <p:nvPr/>
          </p:nvSpPr>
          <p:spPr>
            <a:xfrm flipH="1">
              <a:off x="464788" y="3960876"/>
              <a:ext cx="3802412" cy="384048"/>
            </a:xfrm>
            <a:prstGeom prst="rect">
              <a:avLst/>
            </a:prstGeom>
            <a:solidFill>
              <a:srgbClr val="FFFFFF"/>
            </a:solidFill>
            <a:ln w="6350">
              <a:solidFill>
                <a:schemeClr val="tx1"/>
              </a:solidFill>
            </a:ln>
          </p:spPr>
          <p:txBody>
            <a:bodyPr vert="horz" wrap="square" lIns="91440" tIns="45720" rIns="91440" bIns="45720" rtlCol="0" anchor="ctr">
              <a:noAutofit/>
            </a:bodyPr>
            <a:lstStyle/>
            <a:p>
              <a:pPr algn="ctr"/>
              <a:r>
                <a:rPr lang="en-GB" sz="1600" b="1" dirty="0" smtClean="0">
                  <a:solidFill>
                    <a:schemeClr val="accent1"/>
                  </a:solidFill>
                </a:rPr>
                <a:t>KARNATAKA</a:t>
              </a:r>
              <a:endParaRPr lang="en-GB" sz="1600" dirty="0" smtClean="0">
                <a:solidFill>
                  <a:schemeClr val="accent1"/>
                </a:solidFill>
              </a:endParaRPr>
            </a:p>
          </p:txBody>
        </p:sp>
      </p:grpSp>
      <p:grpSp>
        <p:nvGrpSpPr>
          <p:cNvPr id="86" name="Group 85"/>
          <p:cNvGrpSpPr/>
          <p:nvPr/>
        </p:nvGrpSpPr>
        <p:grpSpPr>
          <a:xfrm>
            <a:off x="4501076" y="1962095"/>
            <a:ext cx="5105999" cy="2382829"/>
            <a:chOff x="4501076" y="1962095"/>
            <a:chExt cx="5105999" cy="2382829"/>
          </a:xfrm>
        </p:grpSpPr>
        <p:pic>
          <p:nvPicPr>
            <p:cNvPr id="81" name="Picture 80" descr="Hercules crash.JPG"/>
            <p:cNvPicPr>
              <a:picLocks noChangeAspect="1"/>
            </p:cNvPicPr>
            <p:nvPr/>
          </p:nvPicPr>
          <p:blipFill>
            <a:blip r:embed="rId8" cstate="print"/>
            <a:stretch>
              <a:fillRect/>
            </a:stretch>
          </p:blipFill>
          <p:spPr>
            <a:xfrm>
              <a:off x="4501076" y="1962095"/>
              <a:ext cx="5105999" cy="1647554"/>
            </a:xfrm>
            <a:prstGeom prst="rect">
              <a:avLst/>
            </a:prstGeom>
            <a:ln>
              <a:solidFill>
                <a:schemeClr val="accent1"/>
              </a:solidFill>
            </a:ln>
          </p:spPr>
        </p:pic>
        <p:sp>
          <p:nvSpPr>
            <p:cNvPr id="82" name="Rectangle 81"/>
            <p:cNvSpPr/>
            <p:nvPr/>
          </p:nvSpPr>
          <p:spPr>
            <a:xfrm flipH="1">
              <a:off x="4502899" y="3960876"/>
              <a:ext cx="5102352" cy="384048"/>
            </a:xfrm>
            <a:prstGeom prst="rect">
              <a:avLst/>
            </a:prstGeom>
            <a:solidFill>
              <a:srgbClr val="FFFFFF"/>
            </a:solidFill>
            <a:ln w="6350">
              <a:solidFill>
                <a:schemeClr val="tx1"/>
              </a:solidFill>
            </a:ln>
          </p:spPr>
          <p:txBody>
            <a:bodyPr vert="horz" wrap="square" lIns="91440" tIns="45720" rIns="91440" bIns="45720" rtlCol="0" anchor="ctr">
              <a:noAutofit/>
            </a:bodyPr>
            <a:lstStyle/>
            <a:p>
              <a:pPr algn="ctr"/>
              <a:r>
                <a:rPr lang="en-GB" sz="1600" b="1" dirty="0" smtClean="0">
                  <a:solidFill>
                    <a:schemeClr val="accent1"/>
                  </a:solidFill>
                </a:rPr>
                <a:t>MAHARASHTRA</a:t>
              </a:r>
              <a:endParaRPr lang="en-GB" sz="1600" dirty="0" smtClean="0">
                <a:solidFill>
                  <a:schemeClr val="accent1"/>
                </a:solidFill>
              </a:endParaRPr>
            </a:p>
          </p:txBody>
        </p:sp>
      </p:grpSp>
      <p:sp>
        <p:nvSpPr>
          <p:cNvPr id="89" name="Rectangle 88"/>
          <p:cNvSpPr/>
          <p:nvPr/>
        </p:nvSpPr>
        <p:spPr>
          <a:xfrm flipH="1">
            <a:off x="6705600" y="5632704"/>
            <a:ext cx="2822448" cy="384048"/>
          </a:xfrm>
          <a:prstGeom prst="rect">
            <a:avLst/>
          </a:prstGeom>
          <a:solidFill>
            <a:srgbClr val="FFFFFF"/>
          </a:solidFill>
          <a:ln w="6350">
            <a:solidFill>
              <a:schemeClr val="tx1"/>
            </a:solidFill>
          </a:ln>
        </p:spPr>
        <p:txBody>
          <a:bodyPr vert="horz" wrap="square" lIns="91440" tIns="45720" rIns="91440" bIns="45720" rtlCol="0" anchor="ctr">
            <a:noAutofit/>
          </a:bodyPr>
          <a:lstStyle/>
          <a:p>
            <a:pPr algn="ctr"/>
            <a:r>
              <a:rPr lang="en-GB" sz="1600" b="1" dirty="0" smtClean="0">
                <a:solidFill>
                  <a:schemeClr val="accent1"/>
                </a:solidFill>
              </a:rPr>
              <a:t>ANDHRA PRADESH</a:t>
            </a:r>
            <a:endParaRPr lang="en-GB" sz="1600" dirty="0" smtClean="0">
              <a:solidFill>
                <a:schemeClr val="accent1"/>
              </a:solidFill>
            </a:endParaRPr>
          </a:p>
        </p:txBody>
      </p:sp>
      <p:pic>
        <p:nvPicPr>
          <p:cNvPr id="88" name="Picture 87" descr="Hercules crash.JPG"/>
          <p:cNvPicPr>
            <a:picLocks noChangeAspect="1"/>
          </p:cNvPicPr>
          <p:nvPr/>
        </p:nvPicPr>
        <p:blipFill>
          <a:blip r:embed="rId9" cstate="print"/>
          <a:stretch>
            <a:fillRect/>
          </a:stretch>
        </p:blipFill>
        <p:spPr>
          <a:xfrm>
            <a:off x="1447800" y="4498848"/>
            <a:ext cx="4962326" cy="2359152"/>
          </a:xfrm>
          <a:prstGeom prst="rect">
            <a:avLst/>
          </a:prstGeom>
          <a:ln>
            <a:solidFill>
              <a:schemeClr val="accent1"/>
            </a:solidFill>
          </a:ln>
        </p:spPr>
      </p:pic>
      <p:sp>
        <p:nvSpPr>
          <p:cNvPr id="62" name="Rectangle 61"/>
          <p:cNvSpPr/>
          <p:nvPr/>
        </p:nvSpPr>
        <p:spPr>
          <a:xfrm flipH="1">
            <a:off x="6705600" y="6473952"/>
            <a:ext cx="2822448" cy="384048"/>
          </a:xfrm>
          <a:prstGeom prst="rect">
            <a:avLst/>
          </a:prstGeom>
          <a:solidFill>
            <a:srgbClr val="FFFFFF"/>
          </a:solidFill>
          <a:ln w="6350">
            <a:noFill/>
          </a:ln>
        </p:spPr>
        <p:txBody>
          <a:bodyPr vert="horz" wrap="square" lIns="91440" tIns="45720" rIns="91440" bIns="45720" rtlCol="0" anchor="b">
            <a:noAutofit/>
          </a:bodyPr>
          <a:lstStyle/>
          <a:p>
            <a:pPr algn="r"/>
            <a:r>
              <a:rPr lang="en-GB" sz="1000" b="1" dirty="0" smtClean="0">
                <a:solidFill>
                  <a:schemeClr val="accent1"/>
                </a:solidFill>
              </a:rPr>
              <a:t>Source: http://www.bsa.org/</a:t>
            </a:r>
            <a:endParaRPr lang="en-GB" sz="1000" dirty="0" smtClean="0">
              <a:solidFill>
                <a:schemeClr val="accent1"/>
              </a:solidFill>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549491546"/>
              </p:ext>
            </p:extLst>
          </p:nvPr>
        </p:nvGraphicFramePr>
        <p:xfrm>
          <a:off x="531975" y="1651000"/>
          <a:ext cx="8952793" cy="5157858"/>
        </p:xfrm>
        <a:graphic>
          <a:graphicData uri="http://schemas.openxmlformats.org/drawingml/2006/chart">
            <c:chart xmlns:c="http://schemas.openxmlformats.org/drawingml/2006/chart" xmlns:r="http://schemas.openxmlformats.org/officeDocument/2006/relationships" r:id="rId7"/>
          </a:graphicData>
        </a:graphic>
      </p:graphicFrame>
      <p:grpSp>
        <p:nvGrpSpPr>
          <p:cNvPr id="2"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6" name="Section Header" hidden="1"/>
          <p:cNvSpPr txBox="1"/>
          <p:nvPr>
            <p:custDataLst>
              <p:tags r:id="rId3"/>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
        <p:nvSpPr>
          <p:cNvPr id="65" name="Title 64"/>
          <p:cNvSpPr>
            <a:spLocks noGrp="1"/>
          </p:cNvSpPr>
          <p:nvPr>
            <p:ph type="title"/>
          </p:nvPr>
        </p:nvSpPr>
        <p:spPr/>
        <p:txBody>
          <a:bodyPr/>
          <a:lstStyle/>
          <a:p>
            <a:r>
              <a:rPr lang="en-GB" dirty="0" smtClean="0"/>
              <a:t>Key pillars</a:t>
            </a:r>
            <a:endParaRPr lang="en-GB" dirty="0"/>
          </a:p>
        </p:txBody>
      </p:sp>
      <p:sp>
        <p:nvSpPr>
          <p:cNvPr id="83" name="Page Number"/>
          <p:cNvSpPr txBox="1"/>
          <p:nvPr>
            <p:custDataLst>
              <p:tags r:id="rId4"/>
            </p:custDataLst>
          </p:nvPr>
        </p:nvSpPr>
        <p:spPr>
          <a:xfrm>
            <a:off x="9445496" y="7263476"/>
            <a:ext cx="78547"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8</a:t>
            </a:r>
          </a:p>
        </p:txBody>
      </p:sp>
      <p:sp>
        <p:nvSpPr>
          <p:cNvPr id="84" name="Section Footer"/>
          <p:cNvSpPr txBox="1"/>
          <p:nvPr>
            <p:custDataLst>
              <p:tags r:id="rId5"/>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GB" sz="1100" noProof="1" smtClean="0">
                <a:latin typeface="+mn-lt"/>
              </a:rPr>
              <a:t>Green State IT • An initiative towards higher maturity for managing software</a:t>
            </a:r>
          </a:p>
        </p:txBody>
      </p:sp>
      <p:sp>
        <p:nvSpPr>
          <p:cNvPr id="97" name="TextBox 96"/>
          <p:cNvSpPr txBox="1"/>
          <p:nvPr/>
        </p:nvSpPr>
        <p:spPr>
          <a:xfrm>
            <a:off x="3230882" y="5949315"/>
            <a:ext cx="3474718" cy="984885"/>
          </a:xfrm>
          <a:prstGeom prst="rect">
            <a:avLst/>
          </a:prstGeom>
          <a:noFill/>
        </p:spPr>
        <p:txBody>
          <a:bodyPr wrap="square" lIns="0" tIns="0" rIns="0" bIns="0" rtlCol="0">
            <a:spAutoFit/>
          </a:bodyPr>
          <a:lstStyle/>
          <a:p>
            <a:pPr marL="231775" lvl="0" indent="-231775">
              <a:spcBef>
                <a:spcPts val="300"/>
              </a:spcBef>
              <a:spcAft>
                <a:spcPts val="300"/>
              </a:spcAft>
              <a:buClr>
                <a:schemeClr val="tx2"/>
              </a:buClr>
              <a:buFont typeface="Arial" pitchFamily="34" charset="0"/>
              <a:buChar char="•"/>
            </a:pPr>
            <a:r>
              <a:rPr lang="en-GB" sz="1800" dirty="0" smtClean="0">
                <a:solidFill>
                  <a:srgbClr val="000000"/>
                </a:solidFill>
                <a:latin typeface="+mj-lt"/>
              </a:rPr>
              <a:t>Process recommendations</a:t>
            </a:r>
          </a:p>
          <a:p>
            <a:pPr marL="231775" lvl="0" indent="-231775">
              <a:spcBef>
                <a:spcPts val="300"/>
              </a:spcBef>
              <a:spcAft>
                <a:spcPts val="300"/>
              </a:spcAft>
              <a:buClr>
                <a:schemeClr val="tx2"/>
              </a:buClr>
              <a:buFont typeface="Arial" pitchFamily="34" charset="0"/>
              <a:buChar char="•"/>
            </a:pPr>
            <a:r>
              <a:rPr lang="en-GB" sz="1800" dirty="0" smtClean="0">
                <a:solidFill>
                  <a:srgbClr val="000000"/>
                </a:solidFill>
                <a:latin typeface="+mj-lt"/>
              </a:rPr>
              <a:t>Policy implementation</a:t>
            </a:r>
          </a:p>
          <a:p>
            <a:pPr marL="231775" lvl="0" indent="-231775">
              <a:spcBef>
                <a:spcPts val="300"/>
              </a:spcBef>
              <a:spcAft>
                <a:spcPts val="300"/>
              </a:spcAft>
              <a:buClr>
                <a:schemeClr val="tx2"/>
              </a:buClr>
              <a:buFont typeface="Arial" pitchFamily="34" charset="0"/>
              <a:buChar char="•"/>
            </a:pPr>
            <a:r>
              <a:rPr lang="en-GB" sz="1800" dirty="0" smtClean="0">
                <a:solidFill>
                  <a:srgbClr val="000000"/>
                </a:solidFill>
                <a:latin typeface="+mj-lt"/>
              </a:rPr>
              <a:t>Maturity enhancement</a:t>
            </a:r>
            <a:endParaRPr lang="en-GB" sz="1800" dirty="0" smtClean="0">
              <a:latin typeface="+mj-lt"/>
              <a:cs typeface="Arial" pitchFamily="34" charset="0"/>
            </a:endParaRPr>
          </a:p>
        </p:txBody>
      </p:sp>
      <p:sp>
        <p:nvSpPr>
          <p:cNvPr id="98" name="TextBox 97"/>
          <p:cNvSpPr txBox="1"/>
          <p:nvPr/>
        </p:nvSpPr>
        <p:spPr>
          <a:xfrm>
            <a:off x="198120" y="2041773"/>
            <a:ext cx="2468880" cy="1261884"/>
          </a:xfrm>
          <a:prstGeom prst="rect">
            <a:avLst/>
          </a:prstGeom>
          <a:noFill/>
        </p:spPr>
        <p:txBody>
          <a:bodyPr wrap="square" lIns="0" tIns="0" rIns="0" bIns="0" rtlCol="0">
            <a:spAutoFit/>
          </a:bodyPr>
          <a:lstStyle/>
          <a:p>
            <a:pPr marL="231775" lvl="0" indent="-231775">
              <a:spcBef>
                <a:spcPts val="300"/>
              </a:spcBef>
              <a:spcAft>
                <a:spcPts val="300"/>
              </a:spcAft>
              <a:buClr>
                <a:schemeClr val="tx2"/>
              </a:buClr>
              <a:buFont typeface="Arial" pitchFamily="34" charset="0"/>
              <a:buChar char="•"/>
            </a:pPr>
            <a:r>
              <a:rPr lang="en-GB" sz="1800" dirty="0" smtClean="0">
                <a:solidFill>
                  <a:srgbClr val="000000"/>
                </a:solidFill>
                <a:latin typeface="+mj-lt"/>
              </a:rPr>
              <a:t>Training &amp; awareness</a:t>
            </a:r>
          </a:p>
          <a:p>
            <a:pPr marL="231775" lvl="0" indent="-231775">
              <a:spcBef>
                <a:spcPts val="300"/>
              </a:spcBef>
              <a:spcAft>
                <a:spcPts val="300"/>
              </a:spcAft>
              <a:buClr>
                <a:schemeClr val="tx2"/>
              </a:buClr>
              <a:buFont typeface="Arial" pitchFamily="34" charset="0"/>
              <a:buChar char="•"/>
            </a:pPr>
            <a:r>
              <a:rPr lang="en-GB" sz="1800" dirty="0" smtClean="0">
                <a:solidFill>
                  <a:srgbClr val="000000"/>
                </a:solidFill>
                <a:latin typeface="+mj-lt"/>
              </a:rPr>
              <a:t>Define roles &amp; responsibilities</a:t>
            </a:r>
          </a:p>
          <a:p>
            <a:pPr marL="231775" lvl="0" indent="-231775">
              <a:spcBef>
                <a:spcPts val="300"/>
              </a:spcBef>
              <a:spcAft>
                <a:spcPts val="300"/>
              </a:spcAft>
              <a:buClr>
                <a:schemeClr val="tx2"/>
              </a:buClr>
              <a:buFont typeface="Arial" pitchFamily="34" charset="0"/>
              <a:buChar char="•"/>
            </a:pPr>
            <a:r>
              <a:rPr lang="en-GB" sz="1800" dirty="0" smtClean="0">
                <a:solidFill>
                  <a:srgbClr val="000000"/>
                </a:solidFill>
                <a:latin typeface="+mj-lt"/>
              </a:rPr>
              <a:t>Planning &amp; Execution</a:t>
            </a:r>
          </a:p>
        </p:txBody>
      </p:sp>
      <p:sp>
        <p:nvSpPr>
          <p:cNvPr id="99" name="Rectangle 98"/>
          <p:cNvSpPr/>
          <p:nvPr/>
        </p:nvSpPr>
        <p:spPr>
          <a:xfrm>
            <a:off x="7437120" y="2057400"/>
            <a:ext cx="2468880" cy="1631216"/>
          </a:xfrm>
          <a:prstGeom prst="rect">
            <a:avLst/>
          </a:prstGeom>
        </p:spPr>
        <p:txBody>
          <a:bodyPr wrap="square">
            <a:spAutoFit/>
          </a:bodyPr>
          <a:lstStyle/>
          <a:p>
            <a:pPr marL="231775" indent="-231775">
              <a:spcBef>
                <a:spcPts val="300"/>
              </a:spcBef>
              <a:spcAft>
                <a:spcPts val="300"/>
              </a:spcAft>
              <a:buClr>
                <a:schemeClr val="tx2"/>
              </a:buClr>
              <a:buSzPts val="1600"/>
              <a:buFont typeface="Arial"/>
              <a:buChar char="•"/>
            </a:pPr>
            <a:r>
              <a:rPr lang="en-GB" sz="1800" dirty="0" smtClean="0">
                <a:solidFill>
                  <a:srgbClr val="000000"/>
                </a:solidFill>
                <a:latin typeface="+mj-lt"/>
              </a:rPr>
              <a:t>Inventory tool enhancement</a:t>
            </a:r>
          </a:p>
          <a:p>
            <a:pPr marL="231775" indent="-231775">
              <a:spcBef>
                <a:spcPts val="300"/>
              </a:spcBef>
              <a:spcAft>
                <a:spcPts val="300"/>
              </a:spcAft>
              <a:buClr>
                <a:schemeClr val="tx2"/>
              </a:buClr>
              <a:buSzPts val="1600"/>
              <a:buFont typeface="Arial"/>
              <a:buChar char="•"/>
            </a:pPr>
            <a:r>
              <a:rPr lang="en-GB" sz="1800" dirty="0" smtClean="0">
                <a:solidFill>
                  <a:srgbClr val="000000"/>
                </a:solidFill>
                <a:latin typeface="+mj-lt"/>
              </a:rPr>
              <a:t>Data analytics and notifications</a:t>
            </a:r>
          </a:p>
          <a:p>
            <a:pPr marL="231775" indent="-231775">
              <a:spcBef>
                <a:spcPts val="300"/>
              </a:spcBef>
              <a:spcAft>
                <a:spcPts val="300"/>
              </a:spcAft>
              <a:buClr>
                <a:schemeClr val="tx2"/>
              </a:buClr>
              <a:buSzPts val="1600"/>
              <a:buFont typeface="Arial"/>
              <a:buChar char="•"/>
            </a:pPr>
            <a:r>
              <a:rPr lang="en-GB" sz="1800" dirty="0" smtClean="0">
                <a:solidFill>
                  <a:srgbClr val="000000"/>
                </a:solidFill>
                <a:latin typeface="+mj-lt"/>
              </a:rPr>
              <a:t>Test of effectiveness</a:t>
            </a:r>
          </a:p>
        </p:txBody>
      </p:sp>
    </p:spTree>
    <p:custDataLst>
      <p:tags r:id="rId1"/>
    </p:custDataLst>
    <p:extLst>
      <p:ext uri="{BB962C8B-B14F-4D97-AF65-F5344CB8AC3E}">
        <p14:creationId xmlns:p14="http://schemas.microsoft.com/office/powerpoint/2010/main" val="1856331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85800"/>
            <a:ext cx="8997696" cy="6711696"/>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56" name="Section Header" hidden="1"/>
          <p:cNvSpPr txBox="1"/>
          <p:nvPr>
            <p:custDataLst>
              <p:tags r:id="rId3"/>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p>
        </p:txBody>
      </p:sp>
      <p:sp>
        <p:nvSpPr>
          <p:cNvPr id="65" name="Title 64"/>
          <p:cNvSpPr>
            <a:spLocks noGrp="1"/>
          </p:cNvSpPr>
          <p:nvPr>
            <p:ph type="title"/>
          </p:nvPr>
        </p:nvSpPr>
        <p:spPr/>
        <p:txBody>
          <a:bodyPr/>
          <a:lstStyle/>
          <a:p>
            <a:r>
              <a:rPr lang="en-GB" dirty="0" smtClean="0"/>
              <a:t>Green State IT - Benefits</a:t>
            </a:r>
            <a:endParaRPr lang="en-GB" dirty="0"/>
          </a:p>
        </p:txBody>
      </p:sp>
      <p:sp>
        <p:nvSpPr>
          <p:cNvPr id="83" name="Page Number"/>
          <p:cNvSpPr txBox="1"/>
          <p:nvPr>
            <p:custDataLst>
              <p:tags r:id="rId4"/>
            </p:custDataLst>
          </p:nvPr>
        </p:nvSpPr>
        <p:spPr>
          <a:xfrm>
            <a:off x="9445496" y="7263476"/>
            <a:ext cx="78547"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9</a:t>
            </a:r>
          </a:p>
        </p:txBody>
      </p:sp>
      <p:sp>
        <p:nvSpPr>
          <p:cNvPr id="84" name="Section Footer"/>
          <p:cNvSpPr txBox="1"/>
          <p:nvPr>
            <p:custDataLst>
              <p:tags r:id="rId5"/>
            </p:custDataLst>
          </p:nvPr>
        </p:nvSpPr>
        <p:spPr>
          <a:xfrm>
            <a:off x="531976" y="7094069"/>
            <a:ext cx="4704814" cy="169277"/>
          </a:xfrm>
          <a:prstGeom prst="rect">
            <a:avLst/>
          </a:prstGeom>
          <a:noFill/>
        </p:spPr>
        <p:txBody>
          <a:bodyPr wrap="none" lIns="0" tIns="0" rIns="0" bIns="0" rtlCol="0">
            <a:spAutoFit/>
          </a:bodyPr>
          <a:lstStyle/>
          <a:p>
            <a:pPr indent="-305647" algn="l">
              <a:spcAft>
                <a:spcPts val="1003"/>
              </a:spcAft>
            </a:pPr>
            <a:r>
              <a:rPr lang="en-US" sz="1100" noProof="1" smtClean="0">
                <a:latin typeface="+mn-lt"/>
              </a:rPr>
              <a:t>Green State IT • An initiative towards higher maturity for managing software</a:t>
            </a:r>
            <a:endParaRPr lang="en-GB" sz="1100" noProof="1" smtClean="0">
              <a:latin typeface="+mn-lt"/>
            </a:endParaRPr>
          </a:p>
        </p:txBody>
      </p:sp>
      <p:grpSp>
        <p:nvGrpSpPr>
          <p:cNvPr id="87" name="Group 86"/>
          <p:cNvGrpSpPr>
            <a:grpSpLocks noChangeAspect="1"/>
          </p:cNvGrpSpPr>
          <p:nvPr/>
        </p:nvGrpSpPr>
        <p:grpSpPr>
          <a:xfrm>
            <a:off x="639407" y="1954762"/>
            <a:ext cx="9267883" cy="4842536"/>
            <a:chOff x="822601" y="2214539"/>
            <a:chExt cx="8886883" cy="4643461"/>
          </a:xfrm>
        </p:grpSpPr>
        <p:sp>
          <p:nvSpPr>
            <p:cNvPr id="53" name="AutoShape 11"/>
            <p:cNvSpPr>
              <a:spLocks noChangeArrowheads="1"/>
            </p:cNvSpPr>
            <p:nvPr/>
          </p:nvSpPr>
          <p:spPr bwMode="auto">
            <a:xfrm>
              <a:off x="822601" y="2214539"/>
              <a:ext cx="2910029" cy="726252"/>
            </a:xfrm>
            <a:prstGeom prst="rect">
              <a:avLst/>
            </a:prstGeom>
            <a:solidFill>
              <a:schemeClr val="bg1"/>
            </a:solidFill>
            <a:ln w="9525">
              <a:solidFill>
                <a:srgbClr val="673327"/>
              </a:solidFill>
              <a:round/>
              <a:headEnd/>
              <a:tailEnd/>
            </a:ln>
            <a:effectLst>
              <a:outerShdw blurRad="50800" dist="38100" algn="l" rotWithShape="0">
                <a:prstClr val="black">
                  <a:alpha val="40000"/>
                </a:prstClr>
              </a:outerShdw>
            </a:effectLst>
          </p:spPr>
          <p:txBody>
            <a:bodyPr lIns="97256" tIns="48628" rIns="97256" bIns="48628" anchor="ctr"/>
            <a:lstStyle/>
            <a:p>
              <a:pPr algn="ctr" eaLnBrk="0" hangingPunct="0">
                <a:lnSpc>
                  <a:spcPct val="87000"/>
                </a:lnSpc>
                <a:spcBef>
                  <a:spcPct val="30000"/>
                </a:spcBef>
                <a:defRPr/>
              </a:pPr>
              <a:r>
                <a:rPr lang="en-US" sz="1600" dirty="0" smtClean="0">
                  <a:solidFill>
                    <a:schemeClr val="tx1">
                      <a:lumMod val="85000"/>
                      <a:lumOff val="15000"/>
                    </a:schemeClr>
                  </a:solidFill>
                  <a:latin typeface="+mj-lt"/>
                  <a:cs typeface="Arial" pitchFamily="34" charset="0"/>
                </a:rPr>
                <a:t>Encourage innovation through promotion of IPR protection and reducing software piracy</a:t>
              </a:r>
            </a:p>
          </p:txBody>
        </p:sp>
        <p:sp>
          <p:nvSpPr>
            <p:cNvPr id="54" name="AutoShape 12"/>
            <p:cNvSpPr>
              <a:spLocks noChangeArrowheads="1"/>
            </p:cNvSpPr>
            <p:nvPr/>
          </p:nvSpPr>
          <p:spPr bwMode="auto">
            <a:xfrm>
              <a:off x="822601" y="2991779"/>
              <a:ext cx="2910029" cy="726252"/>
            </a:xfrm>
            <a:prstGeom prst="rect">
              <a:avLst/>
            </a:prstGeom>
            <a:solidFill>
              <a:schemeClr val="bg1"/>
            </a:solidFill>
            <a:ln w="9525">
              <a:solidFill>
                <a:srgbClr val="673327"/>
              </a:solidFill>
              <a:round/>
              <a:headEnd/>
              <a:tailEnd/>
            </a:ln>
            <a:effectLst>
              <a:outerShdw blurRad="50800" dist="38100" algn="l" rotWithShape="0">
                <a:prstClr val="black">
                  <a:alpha val="40000"/>
                </a:prstClr>
              </a:outerShdw>
            </a:effectLst>
          </p:spPr>
          <p:txBody>
            <a:bodyPr lIns="97256" tIns="48628" rIns="97256" bIns="48628" anchor="ctr"/>
            <a:lstStyle/>
            <a:p>
              <a:pPr algn="ctr" eaLnBrk="0" hangingPunct="0">
                <a:lnSpc>
                  <a:spcPct val="87000"/>
                </a:lnSpc>
                <a:spcBef>
                  <a:spcPct val="30000"/>
                </a:spcBef>
                <a:defRPr/>
              </a:pPr>
              <a:r>
                <a:rPr lang="en-US" sz="1600" dirty="0" smtClean="0">
                  <a:solidFill>
                    <a:schemeClr val="tx1">
                      <a:lumMod val="85000"/>
                      <a:lumOff val="15000"/>
                    </a:schemeClr>
                  </a:solidFill>
                  <a:latin typeface="+mj-lt"/>
                  <a:cs typeface="Arial" pitchFamily="34" charset="0"/>
                </a:rPr>
                <a:t>Build sustainable competitive advantage by enhancing IT competitiveness &amp; governance</a:t>
              </a:r>
            </a:p>
          </p:txBody>
        </p:sp>
        <p:sp>
          <p:nvSpPr>
            <p:cNvPr id="55" name="AutoShape 13"/>
            <p:cNvSpPr>
              <a:spLocks noChangeArrowheads="1"/>
            </p:cNvSpPr>
            <p:nvPr/>
          </p:nvSpPr>
          <p:spPr bwMode="auto">
            <a:xfrm>
              <a:off x="822601" y="3769019"/>
              <a:ext cx="2910029" cy="726252"/>
            </a:xfrm>
            <a:prstGeom prst="rect">
              <a:avLst/>
            </a:prstGeom>
            <a:solidFill>
              <a:schemeClr val="bg1"/>
            </a:solidFill>
            <a:ln w="9525">
              <a:solidFill>
                <a:srgbClr val="673327"/>
              </a:solidFill>
              <a:round/>
              <a:headEnd/>
              <a:tailEnd/>
            </a:ln>
            <a:effectLst>
              <a:outerShdw blurRad="50800" dist="38100" algn="l" rotWithShape="0">
                <a:prstClr val="black">
                  <a:alpha val="40000"/>
                </a:prstClr>
              </a:outerShdw>
            </a:effectLst>
          </p:spPr>
          <p:txBody>
            <a:bodyPr lIns="97256" tIns="48628" rIns="97256" bIns="48628" anchor="ctr"/>
            <a:lstStyle/>
            <a:p>
              <a:pPr algn="ctr" eaLnBrk="0" hangingPunct="0">
                <a:lnSpc>
                  <a:spcPct val="87000"/>
                </a:lnSpc>
                <a:spcBef>
                  <a:spcPct val="30000"/>
                </a:spcBef>
                <a:defRPr/>
              </a:pPr>
              <a:r>
                <a:rPr lang="en-US" sz="1600" dirty="0" smtClean="0">
                  <a:solidFill>
                    <a:schemeClr val="tx1">
                      <a:lumMod val="85000"/>
                      <a:lumOff val="15000"/>
                    </a:schemeClr>
                  </a:solidFill>
                  <a:latin typeface="+mj-lt"/>
                  <a:cs typeface="Arial" pitchFamily="34" charset="0"/>
                </a:rPr>
                <a:t>Better Management of Software Assets</a:t>
              </a:r>
            </a:p>
          </p:txBody>
        </p:sp>
        <p:sp>
          <p:nvSpPr>
            <p:cNvPr id="57" name="AutoShape 14"/>
            <p:cNvSpPr>
              <a:spLocks noChangeArrowheads="1"/>
            </p:cNvSpPr>
            <p:nvPr/>
          </p:nvSpPr>
          <p:spPr bwMode="auto">
            <a:xfrm>
              <a:off x="822601" y="4546259"/>
              <a:ext cx="2910029" cy="726252"/>
            </a:xfrm>
            <a:prstGeom prst="rect">
              <a:avLst/>
            </a:prstGeom>
            <a:solidFill>
              <a:schemeClr val="bg1"/>
            </a:solidFill>
            <a:ln w="9525">
              <a:solidFill>
                <a:srgbClr val="673327"/>
              </a:solidFill>
              <a:round/>
              <a:headEnd/>
              <a:tailEnd/>
            </a:ln>
            <a:effectLst>
              <a:outerShdw blurRad="50800" dist="38100" algn="l" rotWithShape="0">
                <a:prstClr val="black">
                  <a:alpha val="40000"/>
                </a:prstClr>
              </a:outerShdw>
            </a:effectLst>
          </p:spPr>
          <p:txBody>
            <a:bodyPr lIns="97256" tIns="48628" rIns="97256" bIns="48628" anchor="ctr"/>
            <a:lstStyle/>
            <a:p>
              <a:pPr algn="ctr" eaLnBrk="0" hangingPunct="0">
                <a:lnSpc>
                  <a:spcPct val="87000"/>
                </a:lnSpc>
                <a:spcBef>
                  <a:spcPct val="30000"/>
                </a:spcBef>
                <a:defRPr/>
              </a:pPr>
              <a:r>
                <a:rPr lang="en-US" sz="1600" dirty="0" smtClean="0">
                  <a:solidFill>
                    <a:schemeClr val="tx1">
                      <a:lumMod val="85000"/>
                      <a:lumOff val="15000"/>
                    </a:schemeClr>
                  </a:solidFill>
                  <a:latin typeface="+mj-lt"/>
                  <a:cs typeface="Arial" pitchFamily="34" charset="0"/>
                </a:rPr>
                <a:t>Software Asset Reconciliation across vast network of offices </a:t>
              </a:r>
            </a:p>
          </p:txBody>
        </p:sp>
        <p:sp>
          <p:nvSpPr>
            <p:cNvPr id="58" name="AutoShape 21"/>
            <p:cNvSpPr>
              <a:spLocks noChangeArrowheads="1"/>
            </p:cNvSpPr>
            <p:nvPr/>
          </p:nvSpPr>
          <p:spPr bwMode="auto">
            <a:xfrm>
              <a:off x="822603" y="5344348"/>
              <a:ext cx="2910028" cy="726252"/>
            </a:xfrm>
            <a:prstGeom prst="rect">
              <a:avLst/>
            </a:prstGeom>
            <a:solidFill>
              <a:schemeClr val="bg1"/>
            </a:solidFill>
            <a:ln w="9525">
              <a:solidFill>
                <a:srgbClr val="673327"/>
              </a:solidFill>
              <a:round/>
              <a:headEnd/>
              <a:tailEnd/>
            </a:ln>
            <a:effectLst>
              <a:outerShdw blurRad="50800" dist="38100" algn="l" rotWithShape="0">
                <a:prstClr val="black">
                  <a:alpha val="40000"/>
                </a:prstClr>
              </a:outerShdw>
            </a:effectLst>
          </p:spPr>
          <p:txBody>
            <a:bodyPr lIns="97256" tIns="48628" rIns="97256" bIns="48628" anchor="ctr"/>
            <a:lstStyle/>
            <a:p>
              <a:pPr algn="ctr" eaLnBrk="0" hangingPunct="0">
                <a:lnSpc>
                  <a:spcPct val="87000"/>
                </a:lnSpc>
                <a:spcBef>
                  <a:spcPct val="30000"/>
                </a:spcBef>
                <a:defRPr/>
              </a:pPr>
              <a:r>
                <a:rPr lang="en-US" sz="1600" dirty="0" smtClean="0">
                  <a:solidFill>
                    <a:schemeClr val="tx1">
                      <a:lumMod val="85000"/>
                      <a:lumOff val="15000"/>
                    </a:schemeClr>
                  </a:solidFill>
                  <a:latin typeface="+mj-lt"/>
                  <a:cs typeface="Arial" pitchFamily="34" charset="0"/>
                </a:rPr>
                <a:t>Efficient deployment of software leads to reduction in software costs</a:t>
              </a:r>
            </a:p>
          </p:txBody>
        </p:sp>
        <p:sp>
          <p:nvSpPr>
            <p:cNvPr id="59" name="AutoShape 68"/>
            <p:cNvSpPr>
              <a:spLocks noChangeArrowheads="1"/>
            </p:cNvSpPr>
            <p:nvPr/>
          </p:nvSpPr>
          <p:spPr bwMode="auto">
            <a:xfrm>
              <a:off x="4114800" y="2438400"/>
              <a:ext cx="918618" cy="4259390"/>
            </a:xfrm>
            <a:prstGeom prst="homePlate">
              <a:avLst>
                <a:gd name="adj" fmla="val 59343"/>
              </a:avLst>
            </a:prstGeom>
            <a:solidFill>
              <a:schemeClr val="accent2"/>
            </a:solidFill>
            <a:ln w="28575" cap="flat" cmpd="sng">
              <a:solidFill>
                <a:schemeClr val="bg2"/>
              </a:solidFill>
              <a:prstDash val="solid"/>
              <a:round/>
              <a:headEnd type="none" w="med" len="med"/>
              <a:tailEnd type="none" w="med" len="med"/>
            </a:ln>
            <a:effectLst>
              <a:outerShdw dist="35921" dir="2700000" algn="ctr" rotWithShape="0">
                <a:srgbClr val="808080">
                  <a:alpha val="50000"/>
                </a:srgbClr>
              </a:outerShdw>
            </a:effectLst>
          </p:spPr>
          <p:txBody>
            <a:bodyPr vert="vert270" lIns="97256" tIns="48628" rIns="97256" bIns="48628"/>
            <a:lstStyle/>
            <a:p>
              <a:pPr marL="190797" indent="-190797" algn="ctr" eaLnBrk="0" hangingPunct="0">
                <a:defRPr/>
              </a:pPr>
              <a:r>
                <a:rPr lang="en-GB" sz="1700" kern="0" dirty="0" smtClean="0">
                  <a:solidFill>
                    <a:schemeClr val="bg1"/>
                  </a:solidFill>
                  <a:latin typeface="+mj-lt"/>
                </a:rPr>
                <a:t>Green State IT – a SAM perspective</a:t>
              </a:r>
              <a:endParaRPr lang="en-GB" sz="1700" kern="0" dirty="0">
                <a:solidFill>
                  <a:schemeClr val="bg1"/>
                </a:solidFill>
                <a:latin typeface="+mj-lt"/>
              </a:endParaRPr>
            </a:p>
          </p:txBody>
        </p:sp>
        <p:sp>
          <p:nvSpPr>
            <p:cNvPr id="61" name="Freeform 60"/>
            <p:cNvSpPr/>
            <p:nvPr/>
          </p:nvSpPr>
          <p:spPr>
            <a:xfrm>
              <a:off x="5334000" y="2215270"/>
              <a:ext cx="3435401" cy="1018636"/>
            </a:xfrm>
            <a:custGeom>
              <a:avLst/>
              <a:gdLst>
                <a:gd name="connsiteX0" fmla="*/ 0 w 2871470"/>
                <a:gd name="connsiteY0" fmla="*/ 123444 h 1234439"/>
                <a:gd name="connsiteX1" fmla="*/ 36156 w 2871470"/>
                <a:gd name="connsiteY1" fmla="*/ 36156 h 1234439"/>
                <a:gd name="connsiteX2" fmla="*/ 123444 w 2871470"/>
                <a:gd name="connsiteY2" fmla="*/ 0 h 1234439"/>
                <a:gd name="connsiteX3" fmla="*/ 2748026 w 2871470"/>
                <a:gd name="connsiteY3" fmla="*/ 0 h 1234439"/>
                <a:gd name="connsiteX4" fmla="*/ 2835314 w 2871470"/>
                <a:gd name="connsiteY4" fmla="*/ 36156 h 1234439"/>
                <a:gd name="connsiteX5" fmla="*/ 2871470 w 2871470"/>
                <a:gd name="connsiteY5" fmla="*/ 123444 h 1234439"/>
                <a:gd name="connsiteX6" fmla="*/ 2871470 w 2871470"/>
                <a:gd name="connsiteY6" fmla="*/ 1110995 h 1234439"/>
                <a:gd name="connsiteX7" fmla="*/ 2835314 w 2871470"/>
                <a:gd name="connsiteY7" fmla="*/ 1198283 h 1234439"/>
                <a:gd name="connsiteX8" fmla="*/ 2748026 w 2871470"/>
                <a:gd name="connsiteY8" fmla="*/ 1234439 h 1234439"/>
                <a:gd name="connsiteX9" fmla="*/ 123444 w 2871470"/>
                <a:gd name="connsiteY9" fmla="*/ 1234439 h 1234439"/>
                <a:gd name="connsiteX10" fmla="*/ 36156 w 2871470"/>
                <a:gd name="connsiteY10" fmla="*/ 1198283 h 1234439"/>
                <a:gd name="connsiteX11" fmla="*/ 0 w 2871470"/>
                <a:gd name="connsiteY11" fmla="*/ 1110995 h 1234439"/>
                <a:gd name="connsiteX12" fmla="*/ 0 w 2871470"/>
                <a:gd name="connsiteY12" fmla="*/ 123444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470" h="1234439">
                  <a:moveTo>
                    <a:pt x="0" y="123444"/>
                  </a:moveTo>
                  <a:cubicBezTo>
                    <a:pt x="0" y="90705"/>
                    <a:pt x="13006" y="59306"/>
                    <a:pt x="36156" y="36156"/>
                  </a:cubicBezTo>
                  <a:cubicBezTo>
                    <a:pt x="59306" y="13006"/>
                    <a:pt x="90705" y="0"/>
                    <a:pt x="123444" y="0"/>
                  </a:cubicBezTo>
                  <a:lnTo>
                    <a:pt x="2748026" y="0"/>
                  </a:lnTo>
                  <a:cubicBezTo>
                    <a:pt x="2780765" y="0"/>
                    <a:pt x="2812164" y="13006"/>
                    <a:pt x="2835314" y="36156"/>
                  </a:cubicBezTo>
                  <a:cubicBezTo>
                    <a:pt x="2858464" y="59306"/>
                    <a:pt x="2871470" y="90705"/>
                    <a:pt x="2871470" y="123444"/>
                  </a:cubicBezTo>
                  <a:lnTo>
                    <a:pt x="2871470" y="1110995"/>
                  </a:lnTo>
                  <a:cubicBezTo>
                    <a:pt x="2871470" y="1143734"/>
                    <a:pt x="2858464" y="1175133"/>
                    <a:pt x="2835314" y="1198283"/>
                  </a:cubicBezTo>
                  <a:cubicBezTo>
                    <a:pt x="2812164" y="1221433"/>
                    <a:pt x="2780765" y="1234439"/>
                    <a:pt x="2748026" y="1234439"/>
                  </a:cubicBezTo>
                  <a:lnTo>
                    <a:pt x="123444" y="1234439"/>
                  </a:lnTo>
                  <a:cubicBezTo>
                    <a:pt x="90705" y="1234439"/>
                    <a:pt x="59306" y="1221433"/>
                    <a:pt x="36156" y="1198283"/>
                  </a:cubicBezTo>
                  <a:cubicBezTo>
                    <a:pt x="13006" y="1175133"/>
                    <a:pt x="0" y="1143734"/>
                    <a:pt x="0" y="1110995"/>
                  </a:cubicBezTo>
                  <a:lnTo>
                    <a:pt x="0" y="1234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75" tIns="81875" rIns="1341621" bIns="81875" numCol="1" spcCol="1270" anchor="ctr" anchorCtr="0">
              <a:noAutofit/>
            </a:bodyPr>
            <a:lstStyle/>
            <a:p>
              <a:pPr defTabSz="567324">
                <a:lnSpc>
                  <a:spcPct val="90000"/>
                </a:lnSpc>
                <a:spcBef>
                  <a:spcPct val="0"/>
                </a:spcBef>
                <a:spcAft>
                  <a:spcPct val="35000"/>
                </a:spcAft>
              </a:pPr>
              <a:endParaRPr lang="en-GB" sz="1200" dirty="0">
                <a:latin typeface="+mj-lt"/>
              </a:endParaRPr>
            </a:p>
          </p:txBody>
        </p:sp>
        <p:sp>
          <p:nvSpPr>
            <p:cNvPr id="63" name="Freeform 62"/>
            <p:cNvSpPr/>
            <p:nvPr/>
          </p:nvSpPr>
          <p:spPr>
            <a:xfrm>
              <a:off x="5637122" y="3403679"/>
              <a:ext cx="3435401" cy="1018636"/>
            </a:xfrm>
            <a:custGeom>
              <a:avLst/>
              <a:gdLst>
                <a:gd name="connsiteX0" fmla="*/ 0 w 2871470"/>
                <a:gd name="connsiteY0" fmla="*/ 123444 h 1234439"/>
                <a:gd name="connsiteX1" fmla="*/ 36156 w 2871470"/>
                <a:gd name="connsiteY1" fmla="*/ 36156 h 1234439"/>
                <a:gd name="connsiteX2" fmla="*/ 123444 w 2871470"/>
                <a:gd name="connsiteY2" fmla="*/ 0 h 1234439"/>
                <a:gd name="connsiteX3" fmla="*/ 2748026 w 2871470"/>
                <a:gd name="connsiteY3" fmla="*/ 0 h 1234439"/>
                <a:gd name="connsiteX4" fmla="*/ 2835314 w 2871470"/>
                <a:gd name="connsiteY4" fmla="*/ 36156 h 1234439"/>
                <a:gd name="connsiteX5" fmla="*/ 2871470 w 2871470"/>
                <a:gd name="connsiteY5" fmla="*/ 123444 h 1234439"/>
                <a:gd name="connsiteX6" fmla="*/ 2871470 w 2871470"/>
                <a:gd name="connsiteY6" fmla="*/ 1110995 h 1234439"/>
                <a:gd name="connsiteX7" fmla="*/ 2835314 w 2871470"/>
                <a:gd name="connsiteY7" fmla="*/ 1198283 h 1234439"/>
                <a:gd name="connsiteX8" fmla="*/ 2748026 w 2871470"/>
                <a:gd name="connsiteY8" fmla="*/ 1234439 h 1234439"/>
                <a:gd name="connsiteX9" fmla="*/ 123444 w 2871470"/>
                <a:gd name="connsiteY9" fmla="*/ 1234439 h 1234439"/>
                <a:gd name="connsiteX10" fmla="*/ 36156 w 2871470"/>
                <a:gd name="connsiteY10" fmla="*/ 1198283 h 1234439"/>
                <a:gd name="connsiteX11" fmla="*/ 0 w 2871470"/>
                <a:gd name="connsiteY11" fmla="*/ 1110995 h 1234439"/>
                <a:gd name="connsiteX12" fmla="*/ 0 w 2871470"/>
                <a:gd name="connsiteY12" fmla="*/ 123444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470" h="1234439">
                  <a:moveTo>
                    <a:pt x="0" y="123444"/>
                  </a:moveTo>
                  <a:cubicBezTo>
                    <a:pt x="0" y="90705"/>
                    <a:pt x="13006" y="59306"/>
                    <a:pt x="36156" y="36156"/>
                  </a:cubicBezTo>
                  <a:cubicBezTo>
                    <a:pt x="59306" y="13006"/>
                    <a:pt x="90705" y="0"/>
                    <a:pt x="123444" y="0"/>
                  </a:cubicBezTo>
                  <a:lnTo>
                    <a:pt x="2748026" y="0"/>
                  </a:lnTo>
                  <a:cubicBezTo>
                    <a:pt x="2780765" y="0"/>
                    <a:pt x="2812164" y="13006"/>
                    <a:pt x="2835314" y="36156"/>
                  </a:cubicBezTo>
                  <a:cubicBezTo>
                    <a:pt x="2858464" y="59306"/>
                    <a:pt x="2871470" y="90705"/>
                    <a:pt x="2871470" y="123444"/>
                  </a:cubicBezTo>
                  <a:lnTo>
                    <a:pt x="2871470" y="1110995"/>
                  </a:lnTo>
                  <a:cubicBezTo>
                    <a:pt x="2871470" y="1143734"/>
                    <a:pt x="2858464" y="1175133"/>
                    <a:pt x="2835314" y="1198283"/>
                  </a:cubicBezTo>
                  <a:cubicBezTo>
                    <a:pt x="2812164" y="1221433"/>
                    <a:pt x="2780765" y="1234439"/>
                    <a:pt x="2748026" y="1234439"/>
                  </a:cubicBezTo>
                  <a:lnTo>
                    <a:pt x="123444" y="1234439"/>
                  </a:lnTo>
                  <a:cubicBezTo>
                    <a:pt x="90705" y="1234439"/>
                    <a:pt x="59306" y="1221433"/>
                    <a:pt x="36156" y="1198283"/>
                  </a:cubicBezTo>
                  <a:cubicBezTo>
                    <a:pt x="13006" y="1175133"/>
                    <a:pt x="0" y="1143734"/>
                    <a:pt x="0" y="1110995"/>
                  </a:cubicBezTo>
                  <a:lnTo>
                    <a:pt x="0" y="123444"/>
                  </a:lnTo>
                  <a:close/>
                </a:path>
              </a:pathLst>
            </a:custGeom>
            <a:solidFill>
              <a:schemeClr val="accent1">
                <a:hueOff val="0"/>
                <a:satOff val="0"/>
                <a:lumOff val="0"/>
                <a:alpha val="64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75" tIns="81875" rIns="1137626" bIns="81875" numCol="1" spcCol="1270" anchor="ctr" anchorCtr="0">
              <a:noAutofit/>
            </a:bodyPr>
            <a:lstStyle/>
            <a:p>
              <a:pPr defTabSz="567324">
                <a:lnSpc>
                  <a:spcPct val="90000"/>
                </a:lnSpc>
                <a:spcBef>
                  <a:spcPct val="0"/>
                </a:spcBef>
                <a:spcAft>
                  <a:spcPct val="35000"/>
                </a:spcAft>
              </a:pPr>
              <a:endParaRPr lang="en-GB" sz="1200" dirty="0">
                <a:latin typeface="+mj-lt"/>
              </a:endParaRPr>
            </a:p>
          </p:txBody>
        </p:sp>
        <p:sp>
          <p:nvSpPr>
            <p:cNvPr id="64" name="Freeform 63"/>
            <p:cNvSpPr/>
            <p:nvPr/>
          </p:nvSpPr>
          <p:spPr>
            <a:xfrm>
              <a:off x="5940246" y="4592090"/>
              <a:ext cx="3435401" cy="1018636"/>
            </a:xfrm>
            <a:custGeom>
              <a:avLst/>
              <a:gdLst>
                <a:gd name="connsiteX0" fmla="*/ 0 w 2871470"/>
                <a:gd name="connsiteY0" fmla="*/ 123444 h 1234439"/>
                <a:gd name="connsiteX1" fmla="*/ 36156 w 2871470"/>
                <a:gd name="connsiteY1" fmla="*/ 36156 h 1234439"/>
                <a:gd name="connsiteX2" fmla="*/ 123444 w 2871470"/>
                <a:gd name="connsiteY2" fmla="*/ 0 h 1234439"/>
                <a:gd name="connsiteX3" fmla="*/ 2748026 w 2871470"/>
                <a:gd name="connsiteY3" fmla="*/ 0 h 1234439"/>
                <a:gd name="connsiteX4" fmla="*/ 2835314 w 2871470"/>
                <a:gd name="connsiteY4" fmla="*/ 36156 h 1234439"/>
                <a:gd name="connsiteX5" fmla="*/ 2871470 w 2871470"/>
                <a:gd name="connsiteY5" fmla="*/ 123444 h 1234439"/>
                <a:gd name="connsiteX6" fmla="*/ 2871470 w 2871470"/>
                <a:gd name="connsiteY6" fmla="*/ 1110995 h 1234439"/>
                <a:gd name="connsiteX7" fmla="*/ 2835314 w 2871470"/>
                <a:gd name="connsiteY7" fmla="*/ 1198283 h 1234439"/>
                <a:gd name="connsiteX8" fmla="*/ 2748026 w 2871470"/>
                <a:gd name="connsiteY8" fmla="*/ 1234439 h 1234439"/>
                <a:gd name="connsiteX9" fmla="*/ 123444 w 2871470"/>
                <a:gd name="connsiteY9" fmla="*/ 1234439 h 1234439"/>
                <a:gd name="connsiteX10" fmla="*/ 36156 w 2871470"/>
                <a:gd name="connsiteY10" fmla="*/ 1198283 h 1234439"/>
                <a:gd name="connsiteX11" fmla="*/ 0 w 2871470"/>
                <a:gd name="connsiteY11" fmla="*/ 1110995 h 1234439"/>
                <a:gd name="connsiteX12" fmla="*/ 0 w 2871470"/>
                <a:gd name="connsiteY12" fmla="*/ 123444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470" h="1234439">
                  <a:moveTo>
                    <a:pt x="0" y="123444"/>
                  </a:moveTo>
                  <a:cubicBezTo>
                    <a:pt x="0" y="90705"/>
                    <a:pt x="13006" y="59306"/>
                    <a:pt x="36156" y="36156"/>
                  </a:cubicBezTo>
                  <a:cubicBezTo>
                    <a:pt x="59306" y="13006"/>
                    <a:pt x="90705" y="0"/>
                    <a:pt x="123444" y="0"/>
                  </a:cubicBezTo>
                  <a:lnTo>
                    <a:pt x="2748026" y="0"/>
                  </a:lnTo>
                  <a:cubicBezTo>
                    <a:pt x="2780765" y="0"/>
                    <a:pt x="2812164" y="13006"/>
                    <a:pt x="2835314" y="36156"/>
                  </a:cubicBezTo>
                  <a:cubicBezTo>
                    <a:pt x="2858464" y="59306"/>
                    <a:pt x="2871470" y="90705"/>
                    <a:pt x="2871470" y="123444"/>
                  </a:cubicBezTo>
                  <a:lnTo>
                    <a:pt x="2871470" y="1110995"/>
                  </a:lnTo>
                  <a:cubicBezTo>
                    <a:pt x="2871470" y="1143734"/>
                    <a:pt x="2858464" y="1175133"/>
                    <a:pt x="2835314" y="1198283"/>
                  </a:cubicBezTo>
                  <a:cubicBezTo>
                    <a:pt x="2812164" y="1221433"/>
                    <a:pt x="2780765" y="1234439"/>
                    <a:pt x="2748026" y="1234439"/>
                  </a:cubicBezTo>
                  <a:lnTo>
                    <a:pt x="123444" y="1234439"/>
                  </a:lnTo>
                  <a:cubicBezTo>
                    <a:pt x="90705" y="1234439"/>
                    <a:pt x="59306" y="1221433"/>
                    <a:pt x="36156" y="1198283"/>
                  </a:cubicBezTo>
                  <a:cubicBezTo>
                    <a:pt x="13006" y="1175133"/>
                    <a:pt x="0" y="1143734"/>
                    <a:pt x="0" y="1110995"/>
                  </a:cubicBezTo>
                  <a:lnTo>
                    <a:pt x="0" y="1234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75" tIns="81875" rIns="1137626" bIns="81875" numCol="1" spcCol="1270" anchor="ctr" anchorCtr="0">
              <a:noAutofit/>
            </a:bodyPr>
            <a:lstStyle/>
            <a:p>
              <a:pPr defTabSz="567324">
                <a:lnSpc>
                  <a:spcPct val="90000"/>
                </a:lnSpc>
                <a:spcBef>
                  <a:spcPct val="0"/>
                </a:spcBef>
                <a:spcAft>
                  <a:spcPct val="35000"/>
                </a:spcAft>
              </a:pPr>
              <a:endParaRPr lang="en-GB" sz="1200" dirty="0">
                <a:solidFill>
                  <a:schemeClr val="bg1"/>
                </a:solidFill>
                <a:latin typeface="+mj-lt"/>
              </a:endParaRPr>
            </a:p>
          </p:txBody>
        </p:sp>
        <p:sp>
          <p:nvSpPr>
            <p:cNvPr id="66" name="Freeform 65"/>
            <p:cNvSpPr/>
            <p:nvPr/>
          </p:nvSpPr>
          <p:spPr>
            <a:xfrm>
              <a:off x="8356422" y="4367563"/>
              <a:ext cx="472236" cy="265699"/>
            </a:xfrm>
            <a:custGeom>
              <a:avLst/>
              <a:gdLst>
                <a:gd name="connsiteX0" fmla="*/ 0 w 394717"/>
                <a:gd name="connsiteY0" fmla="*/ 177094 h 321989"/>
                <a:gd name="connsiteX1" fmla="*/ 88811 w 394717"/>
                <a:gd name="connsiteY1" fmla="*/ 177094 h 321989"/>
                <a:gd name="connsiteX2" fmla="*/ 88811 w 394717"/>
                <a:gd name="connsiteY2" fmla="*/ 0 h 321989"/>
                <a:gd name="connsiteX3" fmla="*/ 305906 w 394717"/>
                <a:gd name="connsiteY3" fmla="*/ 0 h 321989"/>
                <a:gd name="connsiteX4" fmla="*/ 305906 w 394717"/>
                <a:gd name="connsiteY4" fmla="*/ 177094 h 321989"/>
                <a:gd name="connsiteX5" fmla="*/ 394717 w 394717"/>
                <a:gd name="connsiteY5" fmla="*/ 177094 h 321989"/>
                <a:gd name="connsiteX6" fmla="*/ 197359 w 394717"/>
                <a:gd name="connsiteY6" fmla="*/ 321989 h 321989"/>
                <a:gd name="connsiteX7" fmla="*/ 0 w 394717"/>
                <a:gd name="connsiteY7" fmla="*/ 177094 h 32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17" h="321989">
                  <a:moveTo>
                    <a:pt x="0" y="177094"/>
                  </a:moveTo>
                  <a:lnTo>
                    <a:pt x="88811" y="177094"/>
                  </a:lnTo>
                  <a:lnTo>
                    <a:pt x="88811" y="0"/>
                  </a:lnTo>
                  <a:lnTo>
                    <a:pt x="305906" y="0"/>
                  </a:lnTo>
                  <a:lnTo>
                    <a:pt x="305906" y="177094"/>
                  </a:lnTo>
                  <a:lnTo>
                    <a:pt x="394717" y="177094"/>
                  </a:lnTo>
                  <a:lnTo>
                    <a:pt x="197359" y="321989"/>
                  </a:lnTo>
                  <a:lnTo>
                    <a:pt x="0" y="177094"/>
                  </a:lnTo>
                  <a:close/>
                </a:path>
              </a:pathLst>
            </a:custGeom>
            <a:solidFill>
              <a:schemeClr val="accent2">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7861" tIns="19050" rIns="107861" bIns="98742" numCol="1" spcCol="1270" anchor="ctr" anchorCtr="0">
              <a:noAutofit/>
            </a:bodyPr>
            <a:lstStyle/>
            <a:p>
              <a:pPr algn="ctr" defTabSz="709155">
                <a:lnSpc>
                  <a:spcPct val="90000"/>
                </a:lnSpc>
                <a:spcBef>
                  <a:spcPct val="0"/>
                </a:spcBef>
                <a:spcAft>
                  <a:spcPct val="35000"/>
                </a:spcAft>
              </a:pPr>
              <a:endParaRPr lang="en-GB" sz="1200" dirty="0">
                <a:latin typeface="+mj-lt"/>
              </a:endParaRPr>
            </a:p>
          </p:txBody>
        </p:sp>
        <p:sp>
          <p:nvSpPr>
            <p:cNvPr id="67" name="Freeform 66"/>
            <p:cNvSpPr/>
            <p:nvPr/>
          </p:nvSpPr>
          <p:spPr>
            <a:xfrm>
              <a:off x="8060788" y="3094723"/>
              <a:ext cx="400790" cy="311203"/>
            </a:xfrm>
            <a:custGeom>
              <a:avLst/>
              <a:gdLst>
                <a:gd name="connsiteX0" fmla="*/ 0 w 394717"/>
                <a:gd name="connsiteY0" fmla="*/ 177094 h 321989"/>
                <a:gd name="connsiteX1" fmla="*/ 88811 w 394717"/>
                <a:gd name="connsiteY1" fmla="*/ 177094 h 321989"/>
                <a:gd name="connsiteX2" fmla="*/ 88811 w 394717"/>
                <a:gd name="connsiteY2" fmla="*/ 0 h 321989"/>
                <a:gd name="connsiteX3" fmla="*/ 305906 w 394717"/>
                <a:gd name="connsiteY3" fmla="*/ 0 h 321989"/>
                <a:gd name="connsiteX4" fmla="*/ 305906 w 394717"/>
                <a:gd name="connsiteY4" fmla="*/ 177094 h 321989"/>
                <a:gd name="connsiteX5" fmla="*/ 394717 w 394717"/>
                <a:gd name="connsiteY5" fmla="*/ 177094 h 321989"/>
                <a:gd name="connsiteX6" fmla="*/ 197359 w 394717"/>
                <a:gd name="connsiteY6" fmla="*/ 321989 h 321989"/>
                <a:gd name="connsiteX7" fmla="*/ 0 w 394717"/>
                <a:gd name="connsiteY7" fmla="*/ 177094 h 32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17" h="321989">
                  <a:moveTo>
                    <a:pt x="0" y="177094"/>
                  </a:moveTo>
                  <a:lnTo>
                    <a:pt x="88811" y="177094"/>
                  </a:lnTo>
                  <a:lnTo>
                    <a:pt x="88811" y="0"/>
                  </a:lnTo>
                  <a:lnTo>
                    <a:pt x="305906" y="0"/>
                  </a:lnTo>
                  <a:lnTo>
                    <a:pt x="305906" y="177094"/>
                  </a:lnTo>
                  <a:lnTo>
                    <a:pt x="394717" y="177094"/>
                  </a:lnTo>
                  <a:lnTo>
                    <a:pt x="197359" y="321989"/>
                  </a:lnTo>
                  <a:lnTo>
                    <a:pt x="0" y="177094"/>
                  </a:lnTo>
                  <a:close/>
                </a:path>
              </a:pathLst>
            </a:custGeom>
            <a:solidFill>
              <a:schemeClr val="accent2">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721" tIns="20262" rIns="114721" bIns="105022" numCol="1" spcCol="1351" anchor="ctr" anchorCtr="0">
              <a:noAutofit/>
            </a:bodyPr>
            <a:lstStyle/>
            <a:p>
              <a:pPr algn="ctr" defTabSz="709155">
                <a:lnSpc>
                  <a:spcPct val="90000"/>
                </a:lnSpc>
                <a:spcBef>
                  <a:spcPct val="0"/>
                </a:spcBef>
                <a:spcAft>
                  <a:spcPct val="35000"/>
                </a:spcAft>
              </a:pPr>
              <a:endParaRPr lang="en-US" sz="1600" dirty="0">
                <a:latin typeface="+mj-lt"/>
              </a:endParaRPr>
            </a:p>
          </p:txBody>
        </p:sp>
        <p:sp>
          <p:nvSpPr>
            <p:cNvPr id="68" name="Rectangle 67"/>
            <p:cNvSpPr/>
            <p:nvPr/>
          </p:nvSpPr>
          <p:spPr>
            <a:xfrm>
              <a:off x="5380556" y="2407404"/>
              <a:ext cx="3357849" cy="543712"/>
            </a:xfrm>
            <a:prstGeom prst="rect">
              <a:avLst/>
            </a:prstGeom>
          </p:spPr>
          <p:txBody>
            <a:bodyPr wrap="square" lIns="97256" tIns="48628" rIns="97256" bIns="48628">
              <a:spAutoFit/>
            </a:bodyPr>
            <a:lstStyle/>
            <a:p>
              <a:pPr algn="ctr" defTabSz="567324">
                <a:lnSpc>
                  <a:spcPts val="1800"/>
                </a:lnSpc>
              </a:pPr>
              <a:r>
                <a:rPr lang="en-GB" sz="1400" dirty="0" smtClean="0">
                  <a:solidFill>
                    <a:schemeClr val="bg1"/>
                  </a:solidFill>
                  <a:latin typeface="+mj-lt"/>
                </a:rPr>
                <a:t>Promote strong </a:t>
              </a:r>
              <a:r>
                <a:rPr lang="en-GB" sz="1400" b="1" i="1" dirty="0" smtClean="0">
                  <a:solidFill>
                    <a:schemeClr val="bg1"/>
                  </a:solidFill>
                  <a:latin typeface="+mj-lt"/>
                </a:rPr>
                <a:t>corporate governance </a:t>
              </a:r>
              <a:r>
                <a:rPr lang="en-GB" sz="1400" dirty="0" smtClean="0">
                  <a:solidFill>
                    <a:schemeClr val="bg1"/>
                  </a:solidFill>
                  <a:latin typeface="+mj-lt"/>
                </a:rPr>
                <a:t>standards</a:t>
              </a:r>
            </a:p>
          </p:txBody>
        </p:sp>
        <p:sp>
          <p:nvSpPr>
            <p:cNvPr id="72" name="AutoShape 21"/>
            <p:cNvSpPr>
              <a:spLocks noChangeArrowheads="1"/>
            </p:cNvSpPr>
            <p:nvPr/>
          </p:nvSpPr>
          <p:spPr bwMode="auto">
            <a:xfrm>
              <a:off x="823772" y="6131748"/>
              <a:ext cx="2910028" cy="726252"/>
            </a:xfrm>
            <a:prstGeom prst="rect">
              <a:avLst/>
            </a:prstGeom>
            <a:solidFill>
              <a:schemeClr val="bg1"/>
            </a:solidFill>
            <a:ln w="9525">
              <a:solidFill>
                <a:srgbClr val="673327"/>
              </a:solidFill>
              <a:round/>
              <a:headEnd/>
              <a:tailEnd/>
            </a:ln>
            <a:effectLst>
              <a:outerShdw blurRad="50800" dist="38100" algn="l" rotWithShape="0">
                <a:prstClr val="black">
                  <a:alpha val="40000"/>
                </a:prstClr>
              </a:outerShdw>
            </a:effectLst>
          </p:spPr>
          <p:txBody>
            <a:bodyPr lIns="97256" tIns="48628" rIns="97256" bIns="48628" anchor="ctr"/>
            <a:lstStyle/>
            <a:p>
              <a:pPr algn="ctr" eaLnBrk="0" hangingPunct="0">
                <a:lnSpc>
                  <a:spcPct val="87000"/>
                </a:lnSpc>
                <a:spcBef>
                  <a:spcPct val="30000"/>
                </a:spcBef>
                <a:defRPr/>
              </a:pPr>
              <a:r>
                <a:rPr lang="en-US" sz="1600" dirty="0" smtClean="0">
                  <a:solidFill>
                    <a:schemeClr val="tx1">
                      <a:lumMod val="85000"/>
                      <a:lumOff val="15000"/>
                    </a:schemeClr>
                  </a:solidFill>
                  <a:latin typeface="+mj-lt"/>
                  <a:cs typeface="Arial" pitchFamily="34" charset="0"/>
                </a:rPr>
                <a:t>Build awareness and knowledge on Licensing metrics and contractual terms</a:t>
              </a:r>
            </a:p>
          </p:txBody>
        </p:sp>
        <p:sp>
          <p:nvSpPr>
            <p:cNvPr id="74" name="Freeform 73"/>
            <p:cNvSpPr/>
            <p:nvPr/>
          </p:nvSpPr>
          <p:spPr>
            <a:xfrm>
              <a:off x="6274083" y="5811290"/>
              <a:ext cx="3435401" cy="1018636"/>
            </a:xfrm>
            <a:custGeom>
              <a:avLst/>
              <a:gdLst>
                <a:gd name="connsiteX0" fmla="*/ 0 w 2871470"/>
                <a:gd name="connsiteY0" fmla="*/ 123444 h 1234439"/>
                <a:gd name="connsiteX1" fmla="*/ 36156 w 2871470"/>
                <a:gd name="connsiteY1" fmla="*/ 36156 h 1234439"/>
                <a:gd name="connsiteX2" fmla="*/ 123444 w 2871470"/>
                <a:gd name="connsiteY2" fmla="*/ 0 h 1234439"/>
                <a:gd name="connsiteX3" fmla="*/ 2748026 w 2871470"/>
                <a:gd name="connsiteY3" fmla="*/ 0 h 1234439"/>
                <a:gd name="connsiteX4" fmla="*/ 2835314 w 2871470"/>
                <a:gd name="connsiteY4" fmla="*/ 36156 h 1234439"/>
                <a:gd name="connsiteX5" fmla="*/ 2871470 w 2871470"/>
                <a:gd name="connsiteY5" fmla="*/ 123444 h 1234439"/>
                <a:gd name="connsiteX6" fmla="*/ 2871470 w 2871470"/>
                <a:gd name="connsiteY6" fmla="*/ 1110995 h 1234439"/>
                <a:gd name="connsiteX7" fmla="*/ 2835314 w 2871470"/>
                <a:gd name="connsiteY7" fmla="*/ 1198283 h 1234439"/>
                <a:gd name="connsiteX8" fmla="*/ 2748026 w 2871470"/>
                <a:gd name="connsiteY8" fmla="*/ 1234439 h 1234439"/>
                <a:gd name="connsiteX9" fmla="*/ 123444 w 2871470"/>
                <a:gd name="connsiteY9" fmla="*/ 1234439 h 1234439"/>
                <a:gd name="connsiteX10" fmla="*/ 36156 w 2871470"/>
                <a:gd name="connsiteY10" fmla="*/ 1198283 h 1234439"/>
                <a:gd name="connsiteX11" fmla="*/ 0 w 2871470"/>
                <a:gd name="connsiteY11" fmla="*/ 1110995 h 1234439"/>
                <a:gd name="connsiteX12" fmla="*/ 0 w 2871470"/>
                <a:gd name="connsiteY12" fmla="*/ 123444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470" h="1234439">
                  <a:moveTo>
                    <a:pt x="0" y="123444"/>
                  </a:moveTo>
                  <a:cubicBezTo>
                    <a:pt x="0" y="90705"/>
                    <a:pt x="13006" y="59306"/>
                    <a:pt x="36156" y="36156"/>
                  </a:cubicBezTo>
                  <a:cubicBezTo>
                    <a:pt x="59306" y="13006"/>
                    <a:pt x="90705" y="0"/>
                    <a:pt x="123444" y="0"/>
                  </a:cubicBezTo>
                  <a:lnTo>
                    <a:pt x="2748026" y="0"/>
                  </a:lnTo>
                  <a:cubicBezTo>
                    <a:pt x="2780765" y="0"/>
                    <a:pt x="2812164" y="13006"/>
                    <a:pt x="2835314" y="36156"/>
                  </a:cubicBezTo>
                  <a:cubicBezTo>
                    <a:pt x="2858464" y="59306"/>
                    <a:pt x="2871470" y="90705"/>
                    <a:pt x="2871470" y="123444"/>
                  </a:cubicBezTo>
                  <a:lnTo>
                    <a:pt x="2871470" y="1110995"/>
                  </a:lnTo>
                  <a:cubicBezTo>
                    <a:pt x="2871470" y="1143734"/>
                    <a:pt x="2858464" y="1175133"/>
                    <a:pt x="2835314" y="1198283"/>
                  </a:cubicBezTo>
                  <a:cubicBezTo>
                    <a:pt x="2812164" y="1221433"/>
                    <a:pt x="2780765" y="1234439"/>
                    <a:pt x="2748026" y="1234439"/>
                  </a:cubicBezTo>
                  <a:lnTo>
                    <a:pt x="123444" y="1234439"/>
                  </a:lnTo>
                  <a:cubicBezTo>
                    <a:pt x="90705" y="1234439"/>
                    <a:pt x="59306" y="1221433"/>
                    <a:pt x="36156" y="1198283"/>
                  </a:cubicBezTo>
                  <a:cubicBezTo>
                    <a:pt x="13006" y="1175133"/>
                    <a:pt x="0" y="1143734"/>
                    <a:pt x="0" y="1110995"/>
                  </a:cubicBezTo>
                  <a:lnTo>
                    <a:pt x="0" y="123444"/>
                  </a:lnTo>
                  <a:close/>
                </a:path>
              </a:pathLst>
            </a:custGeom>
            <a:solidFill>
              <a:schemeClr val="accent1">
                <a:hueOff val="0"/>
                <a:satOff val="0"/>
                <a:lumOff val="0"/>
                <a:alpha val="64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75" tIns="81875" rIns="1137626" bIns="81875" numCol="1" spcCol="1270" anchor="ctr" anchorCtr="0">
              <a:noAutofit/>
            </a:bodyPr>
            <a:lstStyle/>
            <a:p>
              <a:pPr defTabSz="567324">
                <a:lnSpc>
                  <a:spcPct val="90000"/>
                </a:lnSpc>
                <a:spcBef>
                  <a:spcPct val="0"/>
                </a:spcBef>
                <a:spcAft>
                  <a:spcPct val="35000"/>
                </a:spcAft>
              </a:pPr>
              <a:endParaRPr lang="en-GB" sz="1200" dirty="0">
                <a:latin typeface="+mj-lt"/>
              </a:endParaRPr>
            </a:p>
          </p:txBody>
        </p:sp>
        <p:sp>
          <p:nvSpPr>
            <p:cNvPr id="75" name="Freeform 74"/>
            <p:cNvSpPr/>
            <p:nvPr/>
          </p:nvSpPr>
          <p:spPr>
            <a:xfrm>
              <a:off x="8697749" y="5502334"/>
              <a:ext cx="400790" cy="311203"/>
            </a:xfrm>
            <a:custGeom>
              <a:avLst/>
              <a:gdLst>
                <a:gd name="connsiteX0" fmla="*/ 0 w 394717"/>
                <a:gd name="connsiteY0" fmla="*/ 177094 h 321989"/>
                <a:gd name="connsiteX1" fmla="*/ 88811 w 394717"/>
                <a:gd name="connsiteY1" fmla="*/ 177094 h 321989"/>
                <a:gd name="connsiteX2" fmla="*/ 88811 w 394717"/>
                <a:gd name="connsiteY2" fmla="*/ 0 h 321989"/>
                <a:gd name="connsiteX3" fmla="*/ 305906 w 394717"/>
                <a:gd name="connsiteY3" fmla="*/ 0 h 321989"/>
                <a:gd name="connsiteX4" fmla="*/ 305906 w 394717"/>
                <a:gd name="connsiteY4" fmla="*/ 177094 h 321989"/>
                <a:gd name="connsiteX5" fmla="*/ 394717 w 394717"/>
                <a:gd name="connsiteY5" fmla="*/ 177094 h 321989"/>
                <a:gd name="connsiteX6" fmla="*/ 197359 w 394717"/>
                <a:gd name="connsiteY6" fmla="*/ 321989 h 321989"/>
                <a:gd name="connsiteX7" fmla="*/ 0 w 394717"/>
                <a:gd name="connsiteY7" fmla="*/ 177094 h 32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17" h="321989">
                  <a:moveTo>
                    <a:pt x="0" y="177094"/>
                  </a:moveTo>
                  <a:lnTo>
                    <a:pt x="88811" y="177094"/>
                  </a:lnTo>
                  <a:lnTo>
                    <a:pt x="88811" y="0"/>
                  </a:lnTo>
                  <a:lnTo>
                    <a:pt x="305906" y="0"/>
                  </a:lnTo>
                  <a:lnTo>
                    <a:pt x="305906" y="177094"/>
                  </a:lnTo>
                  <a:lnTo>
                    <a:pt x="394717" y="177094"/>
                  </a:lnTo>
                  <a:lnTo>
                    <a:pt x="197359" y="321989"/>
                  </a:lnTo>
                  <a:lnTo>
                    <a:pt x="0" y="177094"/>
                  </a:lnTo>
                  <a:close/>
                </a:path>
              </a:pathLst>
            </a:custGeom>
            <a:solidFill>
              <a:schemeClr val="accent2">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721" tIns="20262" rIns="114721" bIns="105022" numCol="1" spcCol="1351" anchor="ctr" anchorCtr="0">
              <a:noAutofit/>
            </a:bodyPr>
            <a:lstStyle/>
            <a:p>
              <a:pPr algn="ctr" defTabSz="709155">
                <a:lnSpc>
                  <a:spcPct val="90000"/>
                </a:lnSpc>
                <a:spcBef>
                  <a:spcPct val="0"/>
                </a:spcBef>
                <a:spcAft>
                  <a:spcPct val="35000"/>
                </a:spcAft>
              </a:pPr>
              <a:endParaRPr lang="en-US" sz="1600" dirty="0">
                <a:latin typeface="+mj-lt"/>
              </a:endParaRPr>
            </a:p>
          </p:txBody>
        </p:sp>
        <p:sp>
          <p:nvSpPr>
            <p:cNvPr id="76" name="Rectangle 75"/>
            <p:cNvSpPr/>
            <p:nvPr/>
          </p:nvSpPr>
          <p:spPr>
            <a:xfrm>
              <a:off x="5769196" y="3534906"/>
              <a:ext cx="3255201" cy="543712"/>
            </a:xfrm>
            <a:prstGeom prst="rect">
              <a:avLst/>
            </a:prstGeom>
          </p:spPr>
          <p:txBody>
            <a:bodyPr wrap="square" lIns="97256" tIns="48628" rIns="97256" bIns="48628">
              <a:spAutoFit/>
            </a:bodyPr>
            <a:lstStyle/>
            <a:p>
              <a:pPr algn="ctr" defTabSz="567324">
                <a:lnSpc>
                  <a:spcPts val="1800"/>
                </a:lnSpc>
              </a:pPr>
              <a:r>
                <a:rPr lang="en-US" sz="1400" dirty="0" smtClean="0">
                  <a:solidFill>
                    <a:schemeClr val="bg1"/>
                  </a:solidFill>
                  <a:latin typeface="+mj-lt"/>
                </a:rPr>
                <a:t>Make the industry more </a:t>
              </a:r>
              <a:r>
                <a:rPr lang="en-US" sz="1400" b="1" i="1" dirty="0" smtClean="0">
                  <a:solidFill>
                    <a:schemeClr val="bg1"/>
                  </a:solidFill>
                  <a:latin typeface="+mj-lt"/>
                </a:rPr>
                <a:t>globally competitive, secure and efficient </a:t>
              </a:r>
            </a:p>
          </p:txBody>
        </p:sp>
        <p:sp>
          <p:nvSpPr>
            <p:cNvPr id="77" name="Rectangle 76"/>
            <p:cNvSpPr/>
            <p:nvPr/>
          </p:nvSpPr>
          <p:spPr>
            <a:xfrm>
              <a:off x="6373398" y="5828271"/>
              <a:ext cx="3255201" cy="1005377"/>
            </a:xfrm>
            <a:prstGeom prst="rect">
              <a:avLst/>
            </a:prstGeom>
          </p:spPr>
          <p:txBody>
            <a:bodyPr wrap="square" lIns="97256" tIns="48628" rIns="97256" bIns="48628">
              <a:spAutoFit/>
            </a:bodyPr>
            <a:lstStyle/>
            <a:p>
              <a:pPr algn="ctr" defTabSz="567324">
                <a:lnSpc>
                  <a:spcPts val="1800"/>
                </a:lnSpc>
              </a:pPr>
              <a:r>
                <a:rPr lang="en-US" sz="1400" b="1" i="1" dirty="0" smtClean="0">
                  <a:solidFill>
                    <a:schemeClr val="bg1"/>
                  </a:solidFill>
                  <a:latin typeface="+mj-lt"/>
                </a:rPr>
                <a:t>Higher legitimate revenues for the industry, more taxes to government, and more hi-tech high wage jobs</a:t>
              </a:r>
            </a:p>
          </p:txBody>
        </p:sp>
        <p:sp>
          <p:nvSpPr>
            <p:cNvPr id="78" name="Rectangle 77"/>
            <p:cNvSpPr/>
            <p:nvPr/>
          </p:nvSpPr>
          <p:spPr>
            <a:xfrm>
              <a:off x="6033234" y="4708712"/>
              <a:ext cx="3255201" cy="774545"/>
            </a:xfrm>
            <a:prstGeom prst="rect">
              <a:avLst/>
            </a:prstGeom>
          </p:spPr>
          <p:txBody>
            <a:bodyPr wrap="square" lIns="97256" tIns="48628" rIns="97256" bIns="48628">
              <a:spAutoFit/>
            </a:bodyPr>
            <a:lstStyle/>
            <a:p>
              <a:pPr algn="ctr" defTabSz="567324">
                <a:lnSpc>
                  <a:spcPts val="1800"/>
                </a:lnSpc>
              </a:pPr>
              <a:r>
                <a:rPr lang="en-US" sz="1400" dirty="0" smtClean="0">
                  <a:solidFill>
                    <a:schemeClr val="bg1"/>
                  </a:solidFill>
                  <a:latin typeface="+mj-lt"/>
                </a:rPr>
                <a:t>Promote </a:t>
              </a:r>
              <a:r>
                <a:rPr lang="en-US" sz="1400" b="1" i="1" dirty="0" smtClean="0">
                  <a:solidFill>
                    <a:schemeClr val="bg1"/>
                  </a:solidFill>
                  <a:latin typeface="+mj-lt"/>
                </a:rPr>
                <a:t>industrial investment and economic development </a:t>
              </a:r>
              <a:r>
                <a:rPr lang="en-US" sz="1400" dirty="0" smtClean="0">
                  <a:solidFill>
                    <a:schemeClr val="bg1"/>
                  </a:solidFill>
                  <a:latin typeface="+mj-lt"/>
                </a:rPr>
                <a:t>in the state</a:t>
              </a:r>
            </a:p>
          </p:txBody>
        </p:sp>
      </p:grpSp>
      <p:grpSp>
        <p:nvGrpSpPr>
          <p:cNvPr id="81" name="Group 74"/>
          <p:cNvGrpSpPr>
            <a:grpSpLocks noChangeAspect="1"/>
          </p:cNvGrpSpPr>
          <p:nvPr/>
        </p:nvGrpSpPr>
        <p:grpSpPr>
          <a:xfrm>
            <a:off x="6597316" y="564060"/>
            <a:ext cx="3080084" cy="655140"/>
            <a:chOff x="533400" y="4802400"/>
            <a:chExt cx="3080084" cy="655140"/>
          </a:xfrm>
        </p:grpSpPr>
        <p:cxnSp>
          <p:nvCxnSpPr>
            <p:cNvPr id="85" name="Frame Line"/>
            <p:cNvCxnSpPr/>
            <p:nvPr/>
          </p:nvCxnSpPr>
          <p:spPr>
            <a:xfrm flipV="1">
              <a:off x="533400" y="4802400"/>
              <a:ext cx="2887200" cy="144000"/>
            </a:xfrm>
            <a:prstGeom prst="bentConnector3">
              <a:avLst>
                <a:gd name="adj1" fmla="val -9"/>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15506" y="4903542"/>
              <a:ext cx="2897978" cy="553998"/>
            </a:xfrm>
            <a:prstGeom prst="rect">
              <a:avLst/>
            </a:prstGeom>
            <a:solidFill>
              <a:schemeClr val="bg1"/>
            </a:solidFill>
            <a:ln>
              <a:noFill/>
            </a:ln>
          </p:spPr>
          <p:txBody>
            <a:bodyPr wrap="square" lIns="0" tIns="0" rIns="0" bIns="0" rtlCol="0">
              <a:spAutoFit/>
            </a:bodyPr>
            <a:lstStyle/>
            <a:p>
              <a:r>
                <a:rPr lang="en-US" sz="1800" b="1" i="1" noProof="1" smtClean="0">
                  <a:solidFill>
                    <a:schemeClr val="accent1"/>
                  </a:solidFill>
                  <a:latin typeface="+mj-lt"/>
                </a:rPr>
                <a:t>The benefits for Green State IT are:</a:t>
              </a:r>
            </a:p>
          </p:txBody>
        </p:sp>
      </p:gr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SCRIPTOR" val="Business Unit"/>
  <p:tag name="FOOTERHEIGHT" val="550"/>
  <p:tag name="FORECASTBOXCOLOR" val="216,216,216"/>
  <p:tag name="FORECASTBOXTRANSPARENCY" val="0"/>
  <p:tag name="GRIDON" val="No"/>
  <p:tag name="HIGHLIGHTBOXCOLOR" val="244,202,202"/>
  <p:tag name="HIGHLIGHTBOXTRANSPARENCY" val="0"/>
  <p:tag name="HORIZONTALTOCTYPE" val="Header TOC"/>
  <p:tag name="PRESENTATIONDISCLAIMER" val="No Disclaimer"/>
  <p:tag name="SHOWPRESENTATIONDISCLAIMER" val="No"/>
  <p:tag name="SMARTTOCSLIDENUMBER" val="2"/>
  <p:tag name="SMRTDOCUMENTTYPE" val="2"/>
  <p:tag name="TABLEDEFAULTFONTSIZE" val="18"/>
  <p:tag name="TABLEHEADERFONTSIZE" val="20"/>
  <p:tag name="TABLESTYLEID" val="{74ED0A72-4B8E-423B-AE2F-120ADE3C16FB}"/>
  <p:tag name="TOCAGENDATEXT" val="Agenda"/>
  <p:tag name="TOCAPPENDIXTEXT" val="Appendices"/>
  <p:tag name="TOCPAGETEXT" val="Page"/>
  <p:tag name="TOCSECTIONTEXT" val=" "/>
  <p:tag name="TOCAGENDALANGUAGETEXT" val="Agenda"/>
  <p:tag name="TOCPAGELANGUAGETEXT" val="Page"/>
  <p:tag name="TOCTEXT" val="Contents"/>
  <p:tag name="SMARTTOCHYPERLINK" val="YES"/>
  <p:tag name="SHOW DRAFT STAMP" val="NO"/>
  <p:tag name="SHOW DATE FILEPATH" val="NO"/>
  <p:tag name="PRESENTATION THEME COLOR" val="PwC Burgundy"/>
  <p:tag name="PICTURE" val="Strolling in the financial district"/>
  <p:tag name="HASFRONTIMAGE" val="YES"/>
  <p:tag name="LANGUAGE" val="English (UK)"/>
  <p:tag name="BUSINESSUNITCOVERTEXT" val="RISK  ADVISORY SERVICES"/>
  <p:tag name="TITLE" val="Green State IT"/>
  <p:tag name="CONFIDENTIALITY STAMP" val="Strictly Private and Confidential"/>
  <p:tag name="DRAFT STAMP" val="Draft"/>
  <p:tag name="REPORT DATE" val="29 September 2014"/>
  <p:tag name="SUBTITLE" val="An initiative towards higher maturity for managing software"/>
</p:tagLst>
</file>

<file path=ppt/tags/tag10.xml><?xml version="1.0" encoding="utf-8"?>
<p:tagLst xmlns:a="http://schemas.openxmlformats.org/drawingml/2006/main" xmlns:r="http://schemas.openxmlformats.org/officeDocument/2006/relationships" xmlns:p="http://schemas.openxmlformats.org/presentationml/2006/main">
  <p:tag name="FULLLENGTH" val="True"/>
</p:tagLst>
</file>

<file path=ppt/tags/tag10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01.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0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0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0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0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7.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10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0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1.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1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1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1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5.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11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17.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18.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19.xml><?xml version="1.0" encoding="utf-8"?>
<p:tagLst xmlns:a="http://schemas.openxmlformats.org/drawingml/2006/main" xmlns:r="http://schemas.openxmlformats.org/officeDocument/2006/relationships" xmlns:p="http://schemas.openxmlformats.org/presentationml/2006/main">
  <p:tag name="PWC TEXT STANDARD" val=";djapoicjv"/>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21.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 name="SMARTOBJECT" val="StandardSectionDivider"/>
</p:tagLst>
</file>

<file path=ppt/tags/tag12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2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5.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26.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2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28.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Lst>
</file>

<file path=ppt/tags/tag12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3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3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32.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HOW EXECUTIVE SUMMARY" val="No"/>
  <p:tag name="SMARTDIVIDERTYPE" val="Appendix"/>
</p:tagLst>
</file>

<file path=ppt/tags/tag133.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34.xml><?xml version="1.0" encoding="utf-8"?>
<p:tagLst xmlns:a="http://schemas.openxmlformats.org/drawingml/2006/main" xmlns:r="http://schemas.openxmlformats.org/officeDocument/2006/relationships" xmlns:p="http://schemas.openxmlformats.org/presentationml/2006/main">
  <p:tag name="PWC TEXT" val=";lhd;lao"/>
</p:tagLst>
</file>

<file path=ppt/tags/tag135.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36.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3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3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40.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41.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4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3.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4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4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4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7.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48.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Cover with Content v.2"/>
</p:tagLst>
</file>

<file path=ppt/tags/tag149.xml><?xml version="1.0" encoding="utf-8"?>
<p:tagLst xmlns:a="http://schemas.openxmlformats.org/drawingml/2006/main" xmlns:r="http://schemas.openxmlformats.org/officeDocument/2006/relationships" xmlns:p="http://schemas.openxmlformats.org/presentationml/2006/main">
  <p:tag name="SMARTREAD" val="{@Title}"/>
  <p:tag name="SMARTWRITE" val="{@Title}"/>
  <p:tag name="SMARTLINKEDSHAPEID" val="Title"/>
</p:tagLst>
</file>

<file path=ppt/tags/tag1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50.xml><?xml version="1.0" encoding="utf-8"?>
<p:tagLst xmlns:a="http://schemas.openxmlformats.org/drawingml/2006/main" xmlns:r="http://schemas.openxmlformats.org/officeDocument/2006/relationships" xmlns:p="http://schemas.openxmlformats.org/presentationml/2006/main">
  <p:tag name="SMARTREAD" val="{@Subtitle}"/>
  <p:tag name="SMARTWRITE" val="{@Subtitle}"/>
  <p:tag name="SMARTLINKEDSHAPEID" val="Title"/>
</p:tagLst>
</file>

<file path=ppt/tags/tag151.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Cover with Content v.2"/>
  <p:tag name="SMARTLINKEDSHAPEID" val="SideBar"/>
</p:tagLst>
</file>

<file path=ppt/tags/tag152.xml><?xml version="1.0" encoding="utf-8"?>
<p:tagLst xmlns:a="http://schemas.openxmlformats.org/drawingml/2006/main" xmlns:r="http://schemas.openxmlformats.org/officeDocument/2006/relationships" xmlns:p="http://schemas.openxmlformats.org/presentationml/2006/main">
  <p:tag name="SMARTREAD" val="{@Draft stamp}"/>
  <p:tag name="SMARTISVISIBLE" val="{@Show Draft stamp} = Yes"/>
  <p:tag name="SMARTWRITE" val="{@Draft stamp}"/>
  <p:tag name="SMARTOBJECT" val="Draft stamp Cover with Content v.2"/>
  <p:tag name="SMARTLINKEDSHAPEID" val="SideBar"/>
</p:tagLst>
</file>

<file path=ppt/tags/tag153.xml><?xml version="1.0" encoding="utf-8"?>
<p:tagLst xmlns:a="http://schemas.openxmlformats.org/drawingml/2006/main" xmlns:r="http://schemas.openxmlformats.org/officeDocument/2006/relationships" xmlns:p="http://schemas.openxmlformats.org/presentationml/2006/main">
  <p:tag name="SMARTREAD" val="{@Report date}"/>
  <p:tag name="SMARTWRITE" val="{@Report date}"/>
  <p:tag name="SMARTOBJECT" val="Report date Cover with Content v.2"/>
  <p:tag name="SMARTLINKEDSHAPEID" val="SideBar"/>
</p:tagLst>
</file>

<file path=ppt/tags/tag154.xml><?xml version="1.0" encoding="utf-8"?>
<p:tagLst xmlns:a="http://schemas.openxmlformats.org/drawingml/2006/main" xmlns:r="http://schemas.openxmlformats.org/officeDocument/2006/relationships" xmlns:p="http://schemas.openxmlformats.org/presentationml/2006/main">
  <p:tag name="SMARTOBJECT" val="Cover Content"/>
  <p:tag name="SMARTLINKEDSHAPEID" val="SideBar"/>
</p:tagLst>
</file>

<file path=ppt/tags/tag155.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56.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Fixed Logo v.2"/>
</p:tagLst>
</file>

<file path=ppt/tags/tag157.xml><?xml version="1.0" encoding="utf-8"?>
<p:tagLst xmlns:a="http://schemas.openxmlformats.org/drawingml/2006/main" xmlns:r="http://schemas.openxmlformats.org/officeDocument/2006/relationships" xmlns:p="http://schemas.openxmlformats.org/presentationml/2006/main">
  <p:tag name="SMARTREAD" val="{@Title}"/>
  <p:tag name="SMARTWRITE" val="{@Title}"/>
  <p:tag name="SMARTLINKEDSHAPEID" val="Title"/>
</p:tagLst>
</file>

<file path=ppt/tags/tag158.xml><?xml version="1.0" encoding="utf-8"?>
<p:tagLst xmlns:a="http://schemas.openxmlformats.org/drawingml/2006/main" xmlns:r="http://schemas.openxmlformats.org/officeDocument/2006/relationships" xmlns:p="http://schemas.openxmlformats.org/presentationml/2006/main">
  <p:tag name="SMARTREAD" val="{@Subtitle}"/>
  <p:tag name="SMARTWRITE" val="{@Subtitle}"/>
  <p:tag name="SMARTLINKEDSHAPEID" val="Title"/>
</p:tagLst>
</file>

<file path=ppt/tags/tag159.xml><?xml version="1.0" encoding="utf-8"?>
<p:tagLst xmlns:a="http://schemas.openxmlformats.org/drawingml/2006/main" xmlns:r="http://schemas.openxmlformats.org/officeDocument/2006/relationships" xmlns:p="http://schemas.openxmlformats.org/presentationml/2006/main">
  <p:tag name="SMARTOBJECT" val="Confidentiality stamp Fixed Logo v.2"/>
  <p:tag name="SMARTREAD" val="{@Confidentiality stamp}"/>
  <p:tag name="SMARTWRITE" val="{@Confidentiality stamp}"/>
  <p:tag name="SMARTLINKEDSHAPEID" val="SideBar"/>
</p:tagLst>
</file>

<file path=ppt/tags/tag16.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160.xml><?xml version="1.0" encoding="utf-8"?>
<p:tagLst xmlns:a="http://schemas.openxmlformats.org/drawingml/2006/main" xmlns:r="http://schemas.openxmlformats.org/officeDocument/2006/relationships" xmlns:p="http://schemas.openxmlformats.org/presentationml/2006/main">
  <p:tag name="SMARTOBJECT" val="Draft stamp Fixed Logo v.2"/>
  <p:tag name="SMARTREAD" val="{@Draft stamp}"/>
  <p:tag name="SMARTWRITE" val="{@Draft stamp}"/>
  <p:tag name="SMARTISVISIBLE" val="{@Show Draft stamp} = Yes"/>
  <p:tag name="SMARTLINKEDSHAPEID" val="SideBar"/>
</p:tagLst>
</file>

<file path=ppt/tags/tag161.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Fixed Logo v.2"/>
  <p:tag name="SMARTREAD" val="{@Report date}"/>
  <p:tag name="SMARTLINKEDSHAPEID" val="SideBar"/>
</p:tagLst>
</file>

<file path=ppt/tags/tag162.xml><?xml version="1.0" encoding="utf-8"?>
<p:tagLst xmlns:a="http://schemas.openxmlformats.org/drawingml/2006/main" xmlns:r="http://schemas.openxmlformats.org/officeDocument/2006/relationships" xmlns:p="http://schemas.openxmlformats.org/presentationml/2006/main">
  <p:tag name="SMARTOBJECT" val="Descriptor Colour v.2"/>
  <p:tag name="SMARTREAD" val="{@BusinessUnitCoverText}"/>
  <p:tag name="SMARTWRITE" val="{@BusinessUnitCoverText}"/>
</p:tagLst>
</file>

<file path=ppt/tags/tag163.xml><?xml version="1.0" encoding="utf-8"?>
<p:tagLst xmlns:a="http://schemas.openxmlformats.org/drawingml/2006/main" xmlns:r="http://schemas.openxmlformats.org/officeDocument/2006/relationships" xmlns:p="http://schemas.openxmlformats.org/presentationml/2006/main">
  <p:tag name="SMARTREAD" val="{@Title}"/>
  <p:tag name="SMARTWRITE" val="{@Title}"/>
  <p:tag name="SMARTLINKEDSHAPEID" val="Title"/>
</p:tagLst>
</file>

<file path=ppt/tags/tag164.xml><?xml version="1.0" encoding="utf-8"?>
<p:tagLst xmlns:a="http://schemas.openxmlformats.org/drawingml/2006/main" xmlns:r="http://schemas.openxmlformats.org/officeDocument/2006/relationships" xmlns:p="http://schemas.openxmlformats.org/presentationml/2006/main">
  <p:tag name="SMARTREAD" val="{@Subtitle}"/>
  <p:tag name="SMARTWRITE" val="{@Subtitle}"/>
  <p:tag name="SMARTLINKEDSHAPEID" val="Title"/>
</p:tagLst>
</file>

<file path=ppt/tags/tag165.xml><?xml version="1.0" encoding="utf-8"?>
<p:tagLst xmlns:a="http://schemas.openxmlformats.org/drawingml/2006/main" xmlns:r="http://schemas.openxmlformats.org/officeDocument/2006/relationships" xmlns:p="http://schemas.openxmlformats.org/presentationml/2006/main">
  <p:tag name="SMARTOBJECT" val="Confidentiality stamp Colour v.2"/>
  <p:tag name="SMARTREAD" val="{@Confidentiality stamp}"/>
  <p:tag name="SMARTWRITE" val="{@Confidentiality stamp}"/>
  <p:tag name="SMARTLINKEDSHAPEID" val="SideBar"/>
</p:tagLst>
</file>

<file path=ppt/tags/tag166.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Draft stamp Colour v.2"/>
  <p:tag name="SMARTREAD" val="{@Draft stamp}"/>
  <p:tag name="SMARTWRITE" val="{@Draft stamp}"/>
  <p:tag name="SMARTLINKEDSHAPEID" val="SideBar"/>
</p:tagLst>
</file>

<file path=ppt/tags/tag167.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Colour v.2"/>
  <p:tag name="SMARTREAD" val="{@Report date}"/>
  <p:tag name="SMARTLINKEDSHAPEID" val="SideBar"/>
</p:tagLst>
</file>

<file path=ppt/tags/tag168.xml><?xml version="1.0" encoding="utf-8"?>
<p:tagLst xmlns:a="http://schemas.openxmlformats.org/drawingml/2006/main" xmlns:r="http://schemas.openxmlformats.org/officeDocument/2006/relationships" xmlns:p="http://schemas.openxmlformats.org/presentationml/2006/main">
  <p:tag name="UNLOCK SHAPES" val="NO"/>
</p:tagLst>
</file>

<file path=ppt/tags/tag169.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71.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WRITE" val="{@BusinessUnitCoverText}"/>
  <p:tag name="SMARTREAD" val="{@BusinessUnitCoverText}"/>
</p:tagLst>
</file>

<file path=ppt/tags/tag172.xml><?xml version="1.0" encoding="utf-8"?>
<p:tagLst xmlns:a="http://schemas.openxmlformats.org/drawingml/2006/main" xmlns:r="http://schemas.openxmlformats.org/officeDocument/2006/relationships" xmlns:p="http://schemas.openxmlformats.org/presentationml/2006/main">
  <p:tag name="SMARTREAD" val="{@Title}"/>
  <p:tag name="SMARTWRITE" val="{@Title}"/>
  <p:tag name="SMARTLINKEDSHAPEID" val="Title"/>
</p:tagLst>
</file>

<file path=ppt/tags/tag173.xml><?xml version="1.0" encoding="utf-8"?>
<p:tagLst xmlns:a="http://schemas.openxmlformats.org/drawingml/2006/main" xmlns:r="http://schemas.openxmlformats.org/officeDocument/2006/relationships" xmlns:p="http://schemas.openxmlformats.org/presentationml/2006/main">
  <p:tag name="SMARTOBJECT" val="Confidentiality stamp Large Title and Subtitle v.2"/>
  <p:tag name="SMARTREAD" val="{@Confidentiality stamp}"/>
  <p:tag name="SMARTWRITE" val="{@Confidentiality stamp}"/>
  <p:tag name="SMARTLINKEDSHAPEID" val="SideBar"/>
</p:tagLst>
</file>

<file path=ppt/tags/tag174.xml><?xml version="1.0" encoding="utf-8"?>
<p:tagLst xmlns:a="http://schemas.openxmlformats.org/drawingml/2006/main" xmlns:r="http://schemas.openxmlformats.org/officeDocument/2006/relationships" xmlns:p="http://schemas.openxmlformats.org/presentationml/2006/main">
  <p:tag name="SMARTOBJECT" val="Draft stamp Large Title and Subtitle v.2"/>
  <p:tag name="SMARTREAD" val="{@Draft stamp}"/>
  <p:tag name="SMARTISVISIBLE" val="{@Show Draft stamp} = Yes"/>
  <p:tag name="SMARTWRITE" val="{@Draft stamp}"/>
  <p:tag name="SMARTLINKEDSHAPEID" val="SideBar"/>
</p:tagLst>
</file>

<file path=ppt/tags/tag175.xml><?xml version="1.0" encoding="utf-8"?>
<p:tagLst xmlns:a="http://schemas.openxmlformats.org/drawingml/2006/main" xmlns:r="http://schemas.openxmlformats.org/officeDocument/2006/relationships" xmlns:p="http://schemas.openxmlformats.org/presentationml/2006/main">
  <p:tag name="SMARTOBJECT" val="Report date Large Title and Subtitle v.2"/>
  <p:tag name="SMARTREAD" val="{@Report date}"/>
  <p:tag name="SMARTWRITE" val="{@Report date}"/>
  <p:tag name="SMARTLINKEDSHAPEID" val="SideBar"/>
</p:tagLst>
</file>

<file path=ppt/tags/tag176.xml><?xml version="1.0" encoding="utf-8"?>
<p:tagLst xmlns:a="http://schemas.openxmlformats.org/drawingml/2006/main" xmlns:r="http://schemas.openxmlformats.org/officeDocument/2006/relationships" xmlns:p="http://schemas.openxmlformats.org/presentationml/2006/main">
  <p:tag name="SMARTREAD" val="{@Subtitle}"/>
  <p:tag name="SMARTWRITE" val="{@Subtitle}"/>
</p:tagLst>
</file>

<file path=ppt/tags/tag177.xml><?xml version="1.0" encoding="utf-8"?>
<p:tagLst xmlns:a="http://schemas.openxmlformats.org/drawingml/2006/main" xmlns:r="http://schemas.openxmlformats.org/officeDocument/2006/relationships" xmlns:p="http://schemas.openxmlformats.org/presentationml/2006/main">
  <p:tag name="SMARTSHOWDISCLAIMER" val="Yes"/>
  <p:tag name="UNLOCK SHAPES" val="NO"/>
</p:tagLst>
</file>

<file path=ppt/tags/tag17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7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8.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8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8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2.xml><?xml version="1.0" encoding="utf-8"?>
<p:tagLst xmlns:a="http://schemas.openxmlformats.org/drawingml/2006/main" xmlns:r="http://schemas.openxmlformats.org/officeDocument/2006/relationships" xmlns:p="http://schemas.openxmlformats.org/presentationml/2006/main">
  <p:tag name="SMARTSHOWDISCLAIMER" val="Yes"/>
  <p:tag name="UNLOCK SHAPES" val="NO"/>
</p:tagLst>
</file>

<file path=ppt/tags/tag18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8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85.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8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7.xml><?xml version="1.0" encoding="utf-8"?>
<p:tagLst xmlns:a="http://schemas.openxmlformats.org/drawingml/2006/main" xmlns:r="http://schemas.openxmlformats.org/officeDocument/2006/relationships" xmlns:p="http://schemas.openxmlformats.org/presentationml/2006/main">
  <p:tag name="SMARTSHOWDISCLAIMER" val="Yes"/>
  <p:tag name="UNLOCK SHAPES" val="NO"/>
</p:tagLst>
</file>

<file path=ppt/tags/tag18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8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9.xml><?xml version="1.0" encoding="utf-8"?>
<p:tagLst xmlns:a="http://schemas.openxmlformats.org/drawingml/2006/main" xmlns:r="http://schemas.openxmlformats.org/officeDocument/2006/relationships" xmlns:p="http://schemas.openxmlformats.org/presentationml/2006/main">
  <p:tag name="FULLLENGTH" val="True"/>
</p:tagLst>
</file>

<file path=ppt/tags/tag19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9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92.xml><?xml version="1.0" encoding="utf-8"?>
<p:tagLst xmlns:a="http://schemas.openxmlformats.org/drawingml/2006/main" xmlns:r="http://schemas.openxmlformats.org/officeDocument/2006/relationships" xmlns:p="http://schemas.openxmlformats.org/presentationml/2006/main">
  <p:tag name="SMARTSHAPETYPE" val="Table"/>
  <p:tag name="TABLEID" val="a0d57fa9-b7cd-4960-bb28-427c22ddcc1e"/>
</p:tagLst>
</file>

<file path=ppt/tags/tag193.xml><?xml version="1.0" encoding="utf-8"?>
<p:tagLst xmlns:a="http://schemas.openxmlformats.org/drawingml/2006/main" xmlns:r="http://schemas.openxmlformats.org/officeDocument/2006/relationships" xmlns:p="http://schemas.openxmlformats.org/presentationml/2006/main">
  <p:tag name="SMARTSHOWDISCLAIMER" val="Yes"/>
  <p:tag name="UNLOCK SHAPES" val="NO"/>
</p:tagLst>
</file>

<file path=ppt/tags/tag194.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9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9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9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FULLLENGTH" val="True"/>
</p:tagLst>
</file>

<file path=ppt/tags/tag20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0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2.xml><?xml version="1.0" encoding="utf-8"?>
<p:tagLst xmlns:a="http://schemas.openxmlformats.org/drawingml/2006/main" xmlns:r="http://schemas.openxmlformats.org/officeDocument/2006/relationships" xmlns:p="http://schemas.openxmlformats.org/presentationml/2006/main">
  <p:tag name="SMARTSHOWDISCLAIMER" val="Yes"/>
  <p:tag name="UNLOCK SHAPES" val="NO"/>
</p:tagLst>
</file>

<file path=ppt/tags/tag20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5.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0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07.xml><?xml version="1.0" encoding="utf-8"?>
<p:tagLst xmlns:a="http://schemas.openxmlformats.org/drawingml/2006/main" xmlns:r="http://schemas.openxmlformats.org/officeDocument/2006/relationships" xmlns:p="http://schemas.openxmlformats.org/presentationml/2006/main">
  <p:tag name="SMARTSHOWDISCLAIMER" val="Yes"/>
  <p:tag name="UNLOCK SHAPES" val="NO"/>
</p:tagLst>
</file>

<file path=ppt/tags/tag20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1.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1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1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12.xml><?xml version="1.0" encoding="utf-8"?>
<p:tagLst xmlns:a="http://schemas.openxmlformats.org/drawingml/2006/main" xmlns:r="http://schemas.openxmlformats.org/officeDocument/2006/relationships" xmlns:p="http://schemas.openxmlformats.org/presentationml/2006/main">
  <p:tag name="SMARTSHOWDISCLAIMER" val="Yes"/>
  <p:tag name="UNLOCK SHAPES" val="NO"/>
</p:tagLst>
</file>

<file path=ppt/tags/tag21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1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15.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1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17.xml><?xml version="1.0" encoding="utf-8"?>
<p:tagLst xmlns:a="http://schemas.openxmlformats.org/drawingml/2006/main" xmlns:r="http://schemas.openxmlformats.org/officeDocument/2006/relationships" xmlns:p="http://schemas.openxmlformats.org/presentationml/2006/main">
  <p:tag name="SMARTSHOWDISCLAIMER" val="Yes"/>
  <p:tag name="UNLOCK SHAPES" val="NO"/>
</p:tagLst>
</file>

<file path=ppt/tags/tag21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1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2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2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22.xml><?xml version="1.0" encoding="utf-8"?>
<p:tagLst xmlns:a="http://schemas.openxmlformats.org/drawingml/2006/main" xmlns:r="http://schemas.openxmlformats.org/officeDocument/2006/relationships" xmlns:p="http://schemas.openxmlformats.org/presentationml/2006/main">
  <p:tag name="SMARTLIBRARYSHAPE" val="Yes"/>
</p:tagLst>
</file>

<file path=ppt/tags/tag223.xml><?xml version="1.0" encoding="utf-8"?>
<p:tagLst xmlns:a="http://schemas.openxmlformats.org/drawingml/2006/main" xmlns:r="http://schemas.openxmlformats.org/officeDocument/2006/relationships" xmlns:p="http://schemas.openxmlformats.org/presentationml/2006/main">
  <p:tag name="SMARTSHOWDISCLAIMER" val="Yes"/>
  <p:tag name="UNLOCK SHAPES" val="NO"/>
</p:tagLst>
</file>

<file path=ppt/tags/tag224.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2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2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2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28.xml><?xml version="1.0" encoding="utf-8"?>
<p:tagLst xmlns:a="http://schemas.openxmlformats.org/drawingml/2006/main" xmlns:r="http://schemas.openxmlformats.org/officeDocument/2006/relationships" xmlns:p="http://schemas.openxmlformats.org/presentationml/2006/main">
  <p:tag name="UNLOCK SHAPES" val="NO"/>
</p:tagLst>
</file>

<file path=ppt/tags/tag22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4.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6.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2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8.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2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3.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WRITE" val="{@BusinessUnitCoverText}"/>
  <p:tag name="SMARTREAD" val="{@BusinessUnitCoverText}"/>
</p:tagLst>
</file>

<file path=ppt/tags/tag3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2.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3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4.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3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36.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3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3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xml><?xml version="1.0" encoding="utf-8"?>
<p:tagLst xmlns:a="http://schemas.openxmlformats.org/drawingml/2006/main" xmlns:r="http://schemas.openxmlformats.org/officeDocument/2006/relationships" xmlns:p="http://schemas.openxmlformats.org/presentationml/2006/main">
  <p:tag name="SMARTREAD" val="{@Title}"/>
  <p:tag name="SMARTWRITE" val="{@Title}"/>
  <p:tag name="SMARTLINKEDSHAPEID" val="Title"/>
</p:tagLst>
</file>

<file path=ppt/tags/tag40.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4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2.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4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44.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45.xml><?xml version="1.0" encoding="utf-8"?>
<p:tagLst xmlns:a="http://schemas.openxmlformats.org/drawingml/2006/main" xmlns:r="http://schemas.openxmlformats.org/officeDocument/2006/relationships" xmlns:p="http://schemas.openxmlformats.org/presentationml/2006/main">
  <p:tag name="FULLLENGTH" val="True"/>
</p:tagLst>
</file>

<file path=ppt/tags/tag46.xml><?xml version="1.0" encoding="utf-8"?>
<p:tagLst xmlns:a="http://schemas.openxmlformats.org/drawingml/2006/main" xmlns:r="http://schemas.openxmlformats.org/officeDocument/2006/relationships" xmlns:p="http://schemas.openxmlformats.org/presentationml/2006/main">
  <p:tag name="FULLLENGTH" val="True"/>
</p:tagLst>
</file>

<file path=ppt/tags/tag47.xml><?xml version="1.0" encoding="utf-8"?>
<p:tagLst xmlns:a="http://schemas.openxmlformats.org/drawingml/2006/main" xmlns:r="http://schemas.openxmlformats.org/officeDocument/2006/relationships" xmlns:p="http://schemas.openxmlformats.org/presentationml/2006/main">
  <p:tag name="FULLLENGTH" val="True"/>
</p:tagLst>
</file>

<file path=ppt/tags/tag4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4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xml><?xml version="1.0" encoding="utf-8"?>
<p:tagLst xmlns:a="http://schemas.openxmlformats.org/drawingml/2006/main" xmlns:r="http://schemas.openxmlformats.org/officeDocument/2006/relationships" xmlns:p="http://schemas.openxmlformats.org/presentationml/2006/main">
  <p:tag name="SMARTREAD" val="{@Subtitle}"/>
  <p:tag name="SMARTWRITE" val="{@Subtitle}"/>
  <p:tag name="SMARTLINKEDSHAPEID" val="Title"/>
</p:tagLst>
</file>

<file path=ppt/tags/tag5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5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5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3.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5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55.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56.xml><?xml version="1.0" encoding="utf-8"?>
<p:tagLst xmlns:a="http://schemas.openxmlformats.org/drawingml/2006/main" xmlns:r="http://schemas.openxmlformats.org/officeDocument/2006/relationships" xmlns:p="http://schemas.openxmlformats.org/presentationml/2006/main">
  <p:tag name="FULLLENGTH" val="True"/>
</p:tagLst>
</file>

<file path=ppt/tags/tag57.xml><?xml version="1.0" encoding="utf-8"?>
<p:tagLst xmlns:a="http://schemas.openxmlformats.org/drawingml/2006/main" xmlns:r="http://schemas.openxmlformats.org/officeDocument/2006/relationships" xmlns:p="http://schemas.openxmlformats.org/presentationml/2006/main">
  <p:tag name="FULLLENGTH" val="True"/>
</p:tagLst>
</file>

<file path=ppt/tags/tag58.xml><?xml version="1.0" encoding="utf-8"?>
<p:tagLst xmlns:a="http://schemas.openxmlformats.org/drawingml/2006/main" xmlns:r="http://schemas.openxmlformats.org/officeDocument/2006/relationships" xmlns:p="http://schemas.openxmlformats.org/presentationml/2006/main">
  <p:tag name="FULLLENGTH" val="True"/>
</p:tagLst>
</file>

<file path=ppt/tags/tag5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6.xml><?xml version="1.0" encoding="utf-8"?>
<p:tagLst xmlns:a="http://schemas.openxmlformats.org/drawingml/2006/main" xmlns:r="http://schemas.openxmlformats.org/officeDocument/2006/relationships" xmlns:p="http://schemas.openxmlformats.org/presentationml/2006/main">
  <p:tag name="SMARTOBJECT" val="Confidentiality stamp Large Title and Subtitle v.2"/>
  <p:tag name="SMARTREAD" val="{@Confidentiality stamp}"/>
  <p:tag name="SMARTWRITE" val="{@Confidentiality stamp}"/>
  <p:tag name="SMARTLINKEDSHAPEID" val="SideBar"/>
</p:tagLst>
</file>

<file path=ppt/tags/tag6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2.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6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4.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6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6.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67.xml><?xml version="1.0" encoding="utf-8"?>
<p:tagLst xmlns:a="http://schemas.openxmlformats.org/drawingml/2006/main" xmlns:r="http://schemas.openxmlformats.org/officeDocument/2006/relationships" xmlns:p="http://schemas.openxmlformats.org/presentationml/2006/main">
  <p:tag name="FULLLENGTH" val="True"/>
</p:tagLst>
</file>

<file path=ppt/tags/tag68.xml><?xml version="1.0" encoding="utf-8"?>
<p:tagLst xmlns:a="http://schemas.openxmlformats.org/drawingml/2006/main" xmlns:r="http://schemas.openxmlformats.org/officeDocument/2006/relationships" xmlns:p="http://schemas.openxmlformats.org/presentationml/2006/main">
  <p:tag name="FULLLENGTH" val="True"/>
</p:tagLst>
</file>

<file path=ppt/tags/tag69.xml><?xml version="1.0" encoding="utf-8"?>
<p:tagLst xmlns:a="http://schemas.openxmlformats.org/drawingml/2006/main" xmlns:r="http://schemas.openxmlformats.org/officeDocument/2006/relationships" xmlns:p="http://schemas.openxmlformats.org/presentationml/2006/main">
  <p:tag name="FULLLENGTH" val="True"/>
</p:tagLst>
</file>

<file path=ppt/tags/tag7.xml><?xml version="1.0" encoding="utf-8"?>
<p:tagLst xmlns:a="http://schemas.openxmlformats.org/drawingml/2006/main" xmlns:r="http://schemas.openxmlformats.org/officeDocument/2006/relationships" xmlns:p="http://schemas.openxmlformats.org/presentationml/2006/main">
  <p:tag name="SMARTOBJECT" val="Draft stamp Large Title and Subtitle v.2"/>
  <p:tag name="SMARTREAD" val="{@Draft stamp}"/>
  <p:tag name="SMARTISVISIBLE" val="{@Show Draft stamp} = Yes"/>
  <p:tag name="SMARTWRITE" val="{@Draft stamp}"/>
  <p:tag name="SMARTLINKEDSHAPEID" val="SideBar"/>
</p:tagLst>
</file>

<file path=ppt/tags/tag7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7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7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7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5.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7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77.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7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7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xml><?xml version="1.0" encoding="utf-8"?>
<p:tagLst xmlns:a="http://schemas.openxmlformats.org/drawingml/2006/main" xmlns:r="http://schemas.openxmlformats.org/officeDocument/2006/relationships" xmlns:p="http://schemas.openxmlformats.org/presentationml/2006/main">
  <p:tag name="SMARTOBJECT" val="Report date Large Title and Subtitle v.2"/>
  <p:tag name="SMARTREAD" val="{@Report date}"/>
  <p:tag name="SMARTWRITE" val="{@Report date}"/>
  <p:tag name="SMARTLINKEDSHAPEID" val="SideBar"/>
</p:tagLst>
</file>

<file path=ppt/tags/tag8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8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3.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8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85.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8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8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9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1.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9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9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9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9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9.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heme/theme1.xml><?xml version="1.0" encoding="utf-8"?>
<a:theme xmlns:a="http://schemas.openxmlformats.org/drawingml/2006/main" name="Generic Presentation">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vert="horz" wrap="square" lIns="91440" tIns="45720" rIns="91440" bIns="45720" rtlCol="0" anchor="ctr">
        <a:noAutofit/>
      </a:bodyPr>
      <a:lstStyle>
        <a:defPPr algn="ctr">
          <a:defRPr dirty="0" smtClean="0"/>
        </a:defPPr>
      </a:lstStyle>
    </a:spDef>
    <a:txDef>
      <a:spPr>
        <a:noFill/>
      </a:spPr>
      <a:bodyPr wrap="square" lIns="0" tIns="0" rIns="0" bIns="0" rtlCol="0">
        <a:spAutoFit/>
      </a:bodyPr>
      <a:lstStyle>
        <a:defPPr indent="-274320">
          <a:defRPr sz="2200" dirty="0" smtClean="0">
            <a:latin typeface="Georgia" pitchFamily="18" charset="0"/>
            <a:cs typeface="Arial"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 Presentation</Template>
  <TotalTime>13082</TotalTime>
  <Words>966</Words>
  <Application>Microsoft Office PowerPoint</Application>
  <PresentationFormat>Custom</PresentationFormat>
  <Paragraphs>152</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Generic Presentation</vt:lpstr>
      <vt:lpstr>Custom Design</vt:lpstr>
      <vt:lpstr>Green State IT</vt:lpstr>
      <vt:lpstr>E-governance: Road to automation</vt:lpstr>
      <vt:lpstr>Challenges in managing software</vt:lpstr>
      <vt:lpstr>Should you worry about your software assets? - A Case Study</vt:lpstr>
      <vt:lpstr>Our experience: Reality check!</vt:lpstr>
      <vt:lpstr>How should software assets be managed?</vt:lpstr>
      <vt:lpstr>Few Green IT initiatives undertaken by various states</vt:lpstr>
      <vt:lpstr>Key pillars</vt:lpstr>
      <vt:lpstr>Green State IT - Benefits</vt:lpstr>
      <vt:lpstr>Green State IT (a SAM perspective) - Program for Chhattisgarh</vt:lpstr>
      <vt:lpstr>Green State IT – Next steps</vt:lpstr>
      <vt:lpstr>Thank you</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LMCC</dc:title>
  <dc:creator>uttarayans728</dc:creator>
  <dc:description>Generic Presentation</dc:description>
  <cp:lastModifiedBy>amolp297</cp:lastModifiedBy>
  <cp:revision>1040</cp:revision>
  <dcterms:created xsi:type="dcterms:W3CDTF">2013-12-11T04:31:34Z</dcterms:created>
  <dcterms:modified xsi:type="dcterms:W3CDTF">2014-09-23T15:27:36Z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mart Base Presentation Template Version">
    <vt:lpwstr>20120913</vt:lpwstr>
  </property>
</Properties>
</file>